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67" r:id="rId6"/>
    <p:sldId id="260" r:id="rId7"/>
    <p:sldId id="262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71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7020" autoAdjust="0"/>
  </p:normalViewPr>
  <p:slideViewPr>
    <p:cSldViewPr snapToGrid="0" showGuides="1">
      <p:cViewPr varScale="1">
        <p:scale>
          <a:sx n="54" d="100"/>
          <a:sy n="54" d="100"/>
        </p:scale>
        <p:origin x="12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jp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E18AF-4731-47A8-A818-ADD1D2EAC4D2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72CFA7-3B8A-42E2-8262-B479AB500B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555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Today</a:t>
            </a:r>
            <a:r>
              <a:rPr lang="fr-FR" dirty="0" smtClean="0"/>
              <a:t> i </a:t>
            </a:r>
            <a:r>
              <a:rPr lang="fr-FR" dirty="0" err="1" smtClean="0"/>
              <a:t>ll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telling</a:t>
            </a:r>
            <a:r>
              <a:rPr lang="fr-FR" dirty="0" smtClean="0"/>
              <a:t> the story of Samar,</a:t>
            </a:r>
            <a:r>
              <a:rPr lang="fr-FR" baseline="0" dirty="0" smtClean="0"/>
              <a:t> a </a:t>
            </a:r>
            <a:r>
              <a:rPr lang="fr-FR" baseline="0" dirty="0" err="1" smtClean="0"/>
              <a:t>young</a:t>
            </a:r>
            <a:r>
              <a:rPr lang="fr-FR" baseline="0" dirty="0" smtClean="0"/>
              <a:t> lady, </a:t>
            </a:r>
            <a:r>
              <a:rPr lang="fr-FR" baseline="0" dirty="0" err="1" smtClean="0"/>
              <a:t>mother</a:t>
            </a:r>
            <a:r>
              <a:rPr lang="fr-FR" baseline="0" dirty="0" smtClean="0"/>
              <a:t> of a </a:t>
            </a:r>
            <a:r>
              <a:rPr lang="fr-FR" baseline="0" dirty="0" err="1" smtClean="0"/>
              <a:t>child</a:t>
            </a:r>
            <a:r>
              <a:rPr lang="fr-FR" baseline="0" dirty="0" smtClean="0"/>
              <a:t> and a full time </a:t>
            </a:r>
            <a:r>
              <a:rPr lang="fr-FR" baseline="0" dirty="0" err="1" smtClean="0"/>
              <a:t>employee</a:t>
            </a:r>
            <a:r>
              <a:rPr lang="fr-FR" baseline="0" dirty="0" smtClean="0"/>
              <a:t>, a </a:t>
            </a:r>
            <a:r>
              <a:rPr lang="fr-FR" baseline="0" dirty="0" err="1" smtClean="0"/>
              <a:t>busy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woman</a:t>
            </a:r>
            <a:r>
              <a:rPr lang="fr-FR" baseline="0" dirty="0" smtClean="0"/>
              <a:t>, right ? ,,,, Samar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very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ambitious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she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always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wants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learn</a:t>
            </a:r>
            <a:r>
              <a:rPr lang="fr-FR" baseline="0" dirty="0" smtClean="0"/>
              <a:t> new </a:t>
            </a:r>
            <a:r>
              <a:rPr lang="fr-FR" baseline="0" dirty="0" err="1" smtClean="0"/>
              <a:t>skills</a:t>
            </a:r>
            <a:r>
              <a:rPr lang="fr-FR" baseline="0" dirty="0" smtClean="0"/>
              <a:t>, practice sport, </a:t>
            </a:r>
            <a:r>
              <a:rPr lang="fr-FR" baseline="0" dirty="0" err="1" smtClean="0"/>
              <a:t>stay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healty</a:t>
            </a:r>
            <a:r>
              <a:rPr lang="fr-FR" baseline="0" dirty="0" smtClean="0"/>
              <a:t> and </a:t>
            </a:r>
            <a:r>
              <a:rPr lang="fr-FR" baseline="0" dirty="0" err="1" smtClean="0"/>
              <a:t>take</a:t>
            </a:r>
            <a:r>
              <a:rPr lang="fr-FR" baseline="0" dirty="0" smtClean="0"/>
              <a:t> care of </a:t>
            </a:r>
            <a:r>
              <a:rPr lang="fr-FR" baseline="0" dirty="0" err="1" smtClean="0"/>
              <a:t>her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family</a:t>
            </a:r>
            <a:r>
              <a:rPr lang="fr-FR" baseline="0" dirty="0" smtClean="0"/>
              <a:t> but </a:t>
            </a:r>
            <a:r>
              <a:rPr lang="fr-FR" baseline="0" dirty="0" err="1" smtClean="0"/>
              <a:t>with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her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busy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scheduel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it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dificult</a:t>
            </a:r>
            <a:r>
              <a:rPr lang="fr-FR" baseline="0" dirty="0" smtClean="0"/>
              <a:t>, </a:t>
            </a:r>
          </a:p>
          <a:p>
            <a:r>
              <a:rPr lang="fr-FR" baseline="0" dirty="0" err="1" smtClean="0"/>
              <a:t>Many</a:t>
            </a:r>
            <a:r>
              <a:rPr lang="fr-FR" baseline="0" dirty="0" smtClean="0"/>
              <a:t> of us are </a:t>
            </a:r>
            <a:r>
              <a:rPr lang="fr-FR" baseline="0" dirty="0" err="1" smtClean="0"/>
              <a:t>like</a:t>
            </a:r>
            <a:r>
              <a:rPr lang="fr-FR" baseline="0" dirty="0" smtClean="0"/>
              <a:t> Samar, </a:t>
            </a:r>
            <a:r>
              <a:rPr lang="fr-FR" baseline="0" dirty="0" err="1" smtClean="0"/>
              <a:t>we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want</a:t>
            </a:r>
            <a:r>
              <a:rPr lang="fr-FR" baseline="0" dirty="0" smtClean="0"/>
              <a:t> to do a lot and </a:t>
            </a:r>
            <a:r>
              <a:rPr lang="fr-FR" baseline="0" dirty="0" err="1" smtClean="0"/>
              <a:t>we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can’t</a:t>
            </a:r>
            <a:r>
              <a:rPr lang="fr-FR" baseline="0" dirty="0" smtClean="0"/>
              <a:t> help </a:t>
            </a:r>
            <a:r>
              <a:rPr lang="fr-FR" baseline="0" dirty="0" err="1" smtClean="0"/>
              <a:t>accomplishing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just</a:t>
            </a:r>
            <a:r>
              <a:rPr lang="fr-FR" baseline="0" dirty="0" smtClean="0"/>
              <a:t> a </a:t>
            </a:r>
            <a:r>
              <a:rPr lang="fr-FR" baseline="0" dirty="0" err="1" smtClean="0"/>
              <a:t>little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many</a:t>
            </a:r>
            <a:r>
              <a:rPr lang="fr-FR" baseline="0" dirty="0" smtClean="0"/>
              <a:t> are the to </a:t>
            </a:r>
            <a:r>
              <a:rPr lang="fr-FR" baseline="0" dirty="0" err="1" smtClean="0"/>
              <a:t>lists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that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stayed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attached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our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walls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without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crossing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anything</a:t>
            </a:r>
            <a:r>
              <a:rPr lang="fr-FR" baseline="0" dirty="0" smtClean="0"/>
              <a:t> out of </a:t>
            </a:r>
            <a:r>
              <a:rPr lang="fr-FR" baseline="0" dirty="0" err="1" smtClean="0"/>
              <a:t>them</a:t>
            </a:r>
            <a:r>
              <a:rPr lang="fr-FR" baseline="0" dirty="0" smtClean="0"/>
              <a:t> ,,,, </a:t>
            </a:r>
            <a:r>
              <a:rPr lang="fr-FR" baseline="0" dirty="0" err="1" smtClean="0"/>
              <a:t>what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somution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ask</a:t>
            </a:r>
            <a:r>
              <a:rPr lang="fr-FR" baseline="0" dirty="0" smtClean="0"/>
              <a:t> ? </a:t>
            </a:r>
          </a:p>
          <a:p>
            <a:r>
              <a:rPr lang="fr-FR" baseline="0" dirty="0" err="1" smtClean="0"/>
              <a:t>Researches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showed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that</a:t>
            </a:r>
            <a:r>
              <a:rPr lang="fr-FR" baseline="0" dirty="0" smtClean="0"/>
              <a:t> sharing </a:t>
            </a:r>
            <a:r>
              <a:rPr lang="fr-FR" baseline="0" dirty="0" err="1" smtClean="0"/>
              <a:t>your</a:t>
            </a:r>
            <a:r>
              <a:rPr lang="fr-FR" baseline="0" dirty="0" smtClean="0"/>
              <a:t> to do </a:t>
            </a:r>
            <a:r>
              <a:rPr lang="fr-FR" baseline="0" dirty="0" err="1" smtClean="0"/>
              <a:t>lists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with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other</a:t>
            </a:r>
            <a:r>
              <a:rPr lang="fr-FR" baseline="0" dirty="0" smtClean="0"/>
              <a:t> impulses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to finish </a:t>
            </a:r>
            <a:r>
              <a:rPr lang="fr-FR" baseline="0" dirty="0" err="1" smtClean="0"/>
              <a:t>them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makig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commou</a:t>
            </a:r>
            <a:r>
              <a:rPr lang="fr-FR" baseline="0" dirty="0" smtClean="0"/>
              <a:t>, challenges </a:t>
            </a:r>
            <a:r>
              <a:rPr lang="fr-FR" baseline="0" dirty="0" err="1" smtClean="0"/>
              <a:t>with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freinds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gives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more motivation and </a:t>
            </a:r>
            <a:r>
              <a:rPr lang="fr-FR" baseline="0" dirty="0" err="1" smtClean="0"/>
              <a:t>makes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it</a:t>
            </a:r>
            <a:r>
              <a:rPr lang="fr-FR" baseline="0" dirty="0" smtClean="0"/>
              <a:t> more fun .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2CFA7-3B8A-42E2-8262-B479AB500BD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6566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We</a:t>
            </a:r>
            <a:r>
              <a:rPr lang="fr-FR" dirty="0" smtClean="0"/>
              <a:t> inspire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a team of </a:t>
            </a:r>
            <a:r>
              <a:rPr lang="fr-FR" baseline="0" dirty="0" err="1" smtClean="0"/>
              <a:t>architects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ingeneers</a:t>
            </a:r>
            <a:r>
              <a:rPr lang="fr-FR" baseline="0" dirty="0" smtClean="0"/>
              <a:t>, future entrepreneurs, </a:t>
            </a:r>
            <a:r>
              <a:rPr lang="fr-FR" baseline="0" dirty="0" err="1" smtClean="0"/>
              <a:t>we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want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make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easier</a:t>
            </a:r>
            <a:r>
              <a:rPr lang="fr-FR" baseline="0" dirty="0" smtClean="0"/>
              <a:t> for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and help </a:t>
            </a:r>
            <a:r>
              <a:rPr lang="fr-FR" baseline="0" dirty="0" err="1" smtClean="0"/>
              <a:t>achive</a:t>
            </a:r>
            <a:r>
              <a:rPr lang="fr-FR" baseline="0" dirty="0" smtClean="0"/>
              <a:t> all </a:t>
            </a:r>
            <a:r>
              <a:rPr lang="fr-FR" baseline="0" dirty="0" err="1" smtClean="0"/>
              <a:t>your</a:t>
            </a:r>
            <a:r>
              <a:rPr lang="fr-FR" baseline="0" dirty="0" smtClean="0"/>
              <a:t> goals, </a:t>
            </a:r>
            <a:r>
              <a:rPr lang="fr-FR" baseline="0" dirty="0" err="1" smtClean="0"/>
              <a:t>together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created</a:t>
            </a:r>
            <a:r>
              <a:rPr lang="fr-FR" baseline="0" dirty="0" smtClean="0"/>
              <a:t> a plate forme </a:t>
            </a:r>
            <a:r>
              <a:rPr lang="fr-FR" baseline="0" dirty="0" err="1" smtClean="0"/>
              <a:t>that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offers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a </a:t>
            </a:r>
            <a:r>
              <a:rPr lang="fr-FR" baseline="0" dirty="0" err="1" smtClean="0"/>
              <a:t>personal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space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where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can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creat</a:t>
            </a:r>
            <a:r>
              <a:rPr lang="fr-FR" baseline="0" dirty="0" smtClean="0"/>
              <a:t> to do </a:t>
            </a:r>
            <a:r>
              <a:rPr lang="fr-FR" baseline="0" dirty="0" err="1" smtClean="0"/>
              <a:t>lists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share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them</a:t>
            </a:r>
            <a:r>
              <a:rPr lang="fr-FR" baseline="0" dirty="0" smtClean="0"/>
              <a:t> </a:t>
            </a:r>
            <a:r>
              <a:rPr lang="fr-FR" baseline="0" dirty="0" err="1" smtClean="0"/>
              <a:t>others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lanch</a:t>
            </a:r>
            <a:r>
              <a:rPr lang="fr-FR" baseline="0" dirty="0" smtClean="0"/>
              <a:t> challenges </a:t>
            </a:r>
            <a:r>
              <a:rPr lang="fr-FR" baseline="0" dirty="0" err="1" smtClean="0"/>
              <a:t>with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friends</a:t>
            </a:r>
            <a:r>
              <a:rPr lang="fr-FR" baseline="0" dirty="0" smtClean="0"/>
              <a:t> and </a:t>
            </a:r>
            <a:r>
              <a:rPr lang="fr-FR" baseline="0" dirty="0" err="1" smtClean="0"/>
              <a:t>rise</a:t>
            </a:r>
            <a:r>
              <a:rPr lang="fr-FR" baseline="0" dirty="0" smtClean="0"/>
              <a:t> the flag of motivation up to the </a:t>
            </a:r>
            <a:r>
              <a:rPr lang="fr-FR" baseline="0" dirty="0" err="1" smtClean="0"/>
              <a:t>sky</a:t>
            </a:r>
            <a:r>
              <a:rPr lang="fr-FR" baseline="0" dirty="0" smtClean="0"/>
              <a:t> </a:t>
            </a:r>
          </a:p>
          <a:p>
            <a:r>
              <a:rPr lang="fr-FR" baseline="0" dirty="0" err="1" smtClean="0"/>
              <a:t>Dpn’t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hesitate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join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our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community</a:t>
            </a:r>
            <a:r>
              <a:rPr lang="fr-FR" baseline="0" dirty="0" smtClean="0"/>
              <a:t> cause </a:t>
            </a:r>
            <a:r>
              <a:rPr lang="fr-FR" baseline="0" dirty="0" err="1" smtClean="0"/>
              <a:t>we</a:t>
            </a:r>
            <a:r>
              <a:rPr lang="fr-FR" baseline="0" dirty="0" smtClean="0"/>
              <a:t> promise to </a:t>
            </a:r>
            <a:r>
              <a:rPr lang="fr-FR" baseline="0" dirty="0" err="1" smtClean="0"/>
              <a:t>provide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a </a:t>
            </a:r>
            <a:r>
              <a:rPr lang="fr-FR" baseline="0" dirty="0" err="1" smtClean="0"/>
              <a:t>remarkable</a:t>
            </a:r>
            <a:r>
              <a:rPr lang="fr-FR" baseline="0" dirty="0" smtClean="0"/>
              <a:t> one of a </a:t>
            </a:r>
            <a:r>
              <a:rPr lang="fr-FR" baseline="0" dirty="0" err="1" smtClean="0"/>
              <a:t>kind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experince</a:t>
            </a:r>
            <a:r>
              <a:rPr lang="fr-FR" baseline="0" dirty="0" smtClean="0"/>
              <a:t> </a:t>
            </a:r>
          </a:p>
          <a:p>
            <a:r>
              <a:rPr lang="fr-FR" baseline="0" dirty="0" smtClean="0"/>
              <a:t>How </a:t>
            </a:r>
            <a:r>
              <a:rPr lang="fr-FR" baseline="0" dirty="0" err="1" smtClean="0"/>
              <a:t>does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work</a:t>
            </a:r>
            <a:r>
              <a:rPr lang="fr-FR" baseline="0" dirty="0" smtClean="0"/>
              <a:t> ? </a:t>
            </a:r>
          </a:p>
          <a:p>
            <a:r>
              <a:rPr lang="fr-FR" baseline="0" dirty="0" smtClean="0"/>
              <a:t>I </a:t>
            </a:r>
            <a:r>
              <a:rPr lang="fr-FR" baseline="0" dirty="0" err="1" smtClean="0"/>
              <a:t>ll</a:t>
            </a:r>
            <a:r>
              <a:rPr lang="fr-FR" baseline="0" dirty="0" smtClean="0"/>
              <a:t> let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with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friend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take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throught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process</a:t>
            </a:r>
            <a:r>
              <a:rPr lang="fr-FR" baseline="0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2CFA7-3B8A-42E2-8262-B479AB500BD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5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Ayoub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2CFA7-3B8A-42E2-8262-B479AB500BD9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1999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our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platforme’s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desing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focuses</a:t>
            </a:r>
            <a:r>
              <a:rPr lang="fr-FR" baseline="0" dirty="0" smtClean="0"/>
              <a:t> on </a:t>
            </a:r>
            <a:r>
              <a:rPr lang="fr-FR" baseline="0" dirty="0" err="1" smtClean="0"/>
              <a:t>providing</a:t>
            </a:r>
            <a:r>
              <a:rPr lang="fr-FR" baseline="0" dirty="0" smtClean="0"/>
              <a:t> the user the best </a:t>
            </a:r>
            <a:r>
              <a:rPr lang="fr-FR" baseline="0" dirty="0" err="1" smtClean="0"/>
              <a:t>experinece</a:t>
            </a:r>
            <a:r>
              <a:rPr lang="fr-FR" baseline="0" dirty="0" smtClean="0"/>
              <a:t> possible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choice</a:t>
            </a:r>
            <a:r>
              <a:rPr lang="fr-FR" baseline="0" dirty="0" smtClean="0"/>
              <a:t> of </a:t>
            </a:r>
            <a:r>
              <a:rPr lang="fr-FR" baseline="0" dirty="0" err="1" smtClean="0"/>
              <a:t>colors</a:t>
            </a:r>
            <a:r>
              <a:rPr lang="fr-FR" baseline="0" dirty="0" smtClean="0"/>
              <a:t> to the </a:t>
            </a:r>
            <a:r>
              <a:rPr lang="fr-FR" baseline="0" dirty="0" err="1" smtClean="0"/>
              <a:t>pleasurable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journey</a:t>
            </a:r>
            <a:r>
              <a:rPr lang="fr-FR" baseline="0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2CFA7-3B8A-42E2-8262-B479AB500BD9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43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But </a:t>
            </a:r>
            <a:r>
              <a:rPr lang="fr-FR" dirty="0" err="1" smtClean="0"/>
              <a:t>sometimes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what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realy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makes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difference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the marketing, </a:t>
            </a:r>
            <a:r>
              <a:rPr lang="fr-FR" baseline="0" dirty="0" err="1" smtClean="0"/>
              <a:t>yassir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a good </a:t>
            </a:r>
            <a:r>
              <a:rPr lang="fr-FR" baseline="0" dirty="0" err="1" smtClean="0"/>
              <a:t>example</a:t>
            </a:r>
            <a:r>
              <a:rPr lang="fr-FR" baseline="0" dirty="0" smtClean="0"/>
              <a:t> for </a:t>
            </a:r>
            <a:r>
              <a:rPr lang="fr-FR" baseline="0" dirty="0" err="1" smtClean="0"/>
              <a:t>that</a:t>
            </a:r>
            <a:r>
              <a:rPr lang="fr-FR" baseline="0" dirty="0" smtClean="0"/>
              <a:t>, the main key to </a:t>
            </a:r>
            <a:r>
              <a:rPr lang="fr-FR" baseline="0" dirty="0" err="1" smtClean="0"/>
              <a:t>succed</a:t>
            </a:r>
            <a:r>
              <a:rPr lang="fr-FR" baseline="0" dirty="0" smtClean="0"/>
              <a:t> a marketing </a:t>
            </a:r>
            <a:r>
              <a:rPr lang="fr-FR" baseline="0" dirty="0" err="1" smtClean="0"/>
              <a:t>campain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to know </a:t>
            </a:r>
            <a:r>
              <a:rPr lang="fr-FR" baseline="0" dirty="0" err="1" smtClean="0"/>
              <a:t>where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can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find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your</a:t>
            </a:r>
            <a:r>
              <a:rPr lang="fr-FR" baseline="0" dirty="0" smtClean="0"/>
              <a:t> segment of  </a:t>
            </a:r>
            <a:r>
              <a:rPr lang="fr-FR" baseline="0" dirty="0" err="1" smtClean="0"/>
              <a:t>audiance</a:t>
            </a:r>
            <a:r>
              <a:rPr lang="fr-FR" baseline="0" dirty="0" smtClean="0"/>
              <a:t> to know </a:t>
            </a:r>
            <a:r>
              <a:rPr lang="fr-FR" baseline="0" dirty="0" err="1" smtClean="0"/>
              <a:t>where</a:t>
            </a:r>
            <a:r>
              <a:rPr lang="fr-FR" baseline="0" dirty="0" smtClean="0"/>
              <a:t> to place </a:t>
            </a:r>
            <a:r>
              <a:rPr lang="fr-FR" baseline="0" dirty="0" err="1" smtClean="0"/>
              <a:t>your</a:t>
            </a:r>
            <a:r>
              <a:rPr lang="fr-FR" baseline="0" dirty="0" smtClean="0"/>
              <a:t> efforts, </a:t>
            </a:r>
            <a:r>
              <a:rPr lang="fr-FR" baseline="0" dirty="0" err="1" smtClean="0"/>
              <a:t>we</a:t>
            </a:r>
            <a:r>
              <a:rPr lang="fr-FR" baseline="0" dirty="0" smtClean="0"/>
              <a:t> are </a:t>
            </a:r>
            <a:r>
              <a:rPr lang="fr-FR" baseline="0" dirty="0" err="1" smtClean="0"/>
              <a:t>targeting</a:t>
            </a:r>
            <a:r>
              <a:rPr lang="fr-FR" baseline="0" dirty="0" smtClean="0"/>
              <a:t> people </a:t>
            </a:r>
            <a:r>
              <a:rPr lang="fr-FR" baseline="0" dirty="0" err="1" smtClean="0"/>
              <a:t>aged</a:t>
            </a:r>
            <a:r>
              <a:rPr lang="fr-FR" baseline="0" dirty="0" smtClean="0"/>
              <a:t> 20-40 </a:t>
            </a:r>
            <a:r>
              <a:rPr lang="fr-FR" baseline="0" dirty="0" err="1" smtClean="0"/>
              <a:t>student</a:t>
            </a:r>
            <a:r>
              <a:rPr lang="fr-FR" baseline="0" dirty="0" smtClean="0"/>
              <a:t> and </a:t>
            </a:r>
            <a:r>
              <a:rPr lang="fr-FR" baseline="0" dirty="0" err="1" smtClean="0"/>
              <a:t>employees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with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busy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shceduel</a:t>
            </a:r>
            <a:r>
              <a:rPr lang="fr-FR" baseline="0" dirty="0" smtClean="0"/>
              <a:t> , </a:t>
            </a:r>
            <a:r>
              <a:rPr lang="fr-FR" baseline="0" dirty="0" err="1" smtClean="0"/>
              <a:t>we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can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reach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them</a:t>
            </a:r>
            <a:r>
              <a:rPr lang="fr-FR" baseline="0" dirty="0" smtClean="0"/>
              <a:t> on social media TV or </a:t>
            </a:r>
            <a:r>
              <a:rPr lang="fr-FR" baseline="0" dirty="0" err="1" smtClean="0"/>
              <a:t>even</a:t>
            </a:r>
            <a:r>
              <a:rPr lang="fr-FR" baseline="0" dirty="0" smtClean="0"/>
              <a:t> by bill </a:t>
            </a:r>
            <a:r>
              <a:rPr lang="fr-FR" baseline="0" dirty="0" err="1" smtClean="0"/>
              <a:t>boards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when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they</a:t>
            </a:r>
            <a:r>
              <a:rPr lang="fr-FR" baseline="0" dirty="0" smtClean="0"/>
              <a:t> are on </a:t>
            </a:r>
            <a:r>
              <a:rPr lang="fr-FR" baseline="0" dirty="0" err="1" smtClean="0"/>
              <a:t>their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ways</a:t>
            </a:r>
            <a:r>
              <a:rPr lang="fr-FR" baseline="0" dirty="0" smtClean="0"/>
              <a:t> back home ,,,,, and in </a:t>
            </a:r>
            <a:r>
              <a:rPr lang="fr-FR" baseline="0" dirty="0" err="1" smtClean="0"/>
              <a:t>other</a:t>
            </a:r>
            <a:r>
              <a:rPr lang="fr-FR" baseline="0" dirty="0" smtClean="0"/>
              <a:t> places </a:t>
            </a:r>
            <a:r>
              <a:rPr lang="fr-FR" baseline="0" dirty="0" err="1" smtClean="0"/>
              <a:t>like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gyms</a:t>
            </a:r>
            <a:r>
              <a:rPr lang="fr-FR" baseline="0" dirty="0" smtClean="0"/>
              <a:t> and </a:t>
            </a:r>
            <a:r>
              <a:rPr lang="fr-FR" baseline="0" dirty="0" err="1" smtClean="0"/>
              <a:t>schools</a:t>
            </a:r>
            <a:r>
              <a:rPr lang="fr-FR" baseline="0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2CFA7-3B8A-42E2-8262-B479AB500BD9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8240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Cause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we</a:t>
            </a:r>
            <a:r>
              <a:rPr lang="fr-FR" baseline="0" dirty="0" smtClean="0"/>
              <a:t> are </a:t>
            </a:r>
            <a:r>
              <a:rPr lang="fr-FR" baseline="0" dirty="0" err="1" smtClean="0"/>
              <a:t>partnering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with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them</a:t>
            </a:r>
            <a:r>
              <a:rPr lang="fr-FR" baseline="0" dirty="0" smtClean="0"/>
              <a:t>( </a:t>
            </a:r>
            <a:r>
              <a:rPr lang="fr-FR" baseline="0" dirty="0" err="1" smtClean="0"/>
              <a:t>like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see</a:t>
            </a:r>
            <a:r>
              <a:rPr lang="fr-FR" baseline="0" dirty="0" smtClean="0"/>
              <a:t> on </a:t>
            </a:r>
            <a:r>
              <a:rPr lang="fr-FR" baseline="0" dirty="0" err="1" smtClean="0"/>
              <a:t>our</a:t>
            </a:r>
            <a:r>
              <a:rPr lang="fr-FR" baseline="0" dirty="0" smtClean="0"/>
              <a:t> BMC) by </a:t>
            </a:r>
            <a:r>
              <a:rPr lang="fr-FR" baseline="0" dirty="0" err="1" smtClean="0"/>
              <a:t>targeting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their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publicities</a:t>
            </a:r>
            <a:r>
              <a:rPr lang="fr-FR" baseline="0" dirty="0" smtClean="0"/>
              <a:t> to the right </a:t>
            </a:r>
            <a:r>
              <a:rPr lang="fr-FR" baseline="0" dirty="0" err="1" smtClean="0"/>
              <a:t>audiance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using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plateform</a:t>
            </a:r>
            <a:r>
              <a:rPr lang="fr-FR" baseline="0" dirty="0" smtClean="0"/>
              <a:t> data base </a:t>
            </a:r>
          </a:p>
          <a:p>
            <a:r>
              <a:rPr lang="fr-FR" baseline="0" dirty="0" err="1" smtClean="0"/>
              <a:t>Now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what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distingushes</a:t>
            </a:r>
            <a:r>
              <a:rPr lang="fr-FR" baseline="0" dirty="0" smtClean="0"/>
              <a:t> us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</a:t>
            </a:r>
            <a:r>
              <a:rPr lang="fr-FR" baseline="0" dirty="0" err="1" smtClean="0"/>
              <a:t>others</a:t>
            </a:r>
            <a:r>
              <a:rPr lang="fr-FR" baseline="0" dirty="0" smtClean="0"/>
              <a:t> ,,,, </a:t>
            </a:r>
            <a:r>
              <a:rPr lang="fr-FR" baseline="0" dirty="0" err="1" smtClean="0"/>
              <a:t>what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our</a:t>
            </a:r>
            <a:r>
              <a:rPr lang="fr-FR" baseline="0" dirty="0" smtClean="0"/>
              <a:t> WOW ,,,,, in addition to </a:t>
            </a:r>
            <a:r>
              <a:rPr lang="fr-FR" baseline="0" dirty="0" err="1" smtClean="0"/>
              <a:t>offering</a:t>
            </a:r>
            <a:r>
              <a:rPr lang="fr-FR" baseline="0" dirty="0" smtClean="0"/>
              <a:t> a </a:t>
            </a:r>
            <a:r>
              <a:rPr lang="fr-FR" baseline="0" dirty="0" err="1" smtClean="0"/>
              <a:t>pleasurable</a:t>
            </a:r>
            <a:r>
              <a:rPr lang="fr-FR" baseline="0" dirty="0" smtClean="0"/>
              <a:t> super </a:t>
            </a:r>
            <a:r>
              <a:rPr lang="fr-FR" baseline="0" dirty="0" err="1" smtClean="0"/>
              <a:t>easy</a:t>
            </a:r>
            <a:r>
              <a:rPr lang="fr-FR" baseline="0" dirty="0" smtClean="0"/>
              <a:t>  user </a:t>
            </a:r>
            <a:r>
              <a:rPr lang="fr-FR" baseline="0" dirty="0" err="1" smtClean="0"/>
              <a:t>experience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we</a:t>
            </a:r>
            <a:r>
              <a:rPr lang="fr-FR" baseline="0" dirty="0" smtClean="0"/>
              <a:t> are </a:t>
            </a:r>
            <a:r>
              <a:rPr lang="fr-FR" baseline="0" dirty="0" err="1" smtClean="0"/>
              <a:t>using</a:t>
            </a:r>
            <a:r>
              <a:rPr lang="fr-FR" baseline="0" dirty="0" smtClean="0"/>
              <a:t> Artificiel </a:t>
            </a:r>
            <a:r>
              <a:rPr lang="fr-FR" baseline="0" dirty="0" err="1" smtClean="0"/>
              <a:t>Intelegent</a:t>
            </a:r>
            <a:r>
              <a:rPr lang="fr-FR" baseline="0" dirty="0" smtClean="0"/>
              <a:t> to help </a:t>
            </a:r>
            <a:r>
              <a:rPr lang="fr-FR" baseline="0" dirty="0" err="1" smtClean="0"/>
              <a:t>users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estimate</a:t>
            </a:r>
            <a:r>
              <a:rPr lang="fr-FR" baseline="0" dirty="0" smtClean="0"/>
              <a:t> the time </a:t>
            </a:r>
            <a:r>
              <a:rPr lang="fr-FR" baseline="0" dirty="0" err="1" smtClean="0"/>
              <a:t>they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need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accomplish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their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task</a:t>
            </a:r>
            <a:r>
              <a:rPr lang="fr-FR" baseline="0" dirty="0" smtClean="0"/>
              <a:t> and </a:t>
            </a:r>
            <a:r>
              <a:rPr lang="fr-FR" baseline="0" dirty="0" err="1" smtClean="0"/>
              <a:t>generate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their</a:t>
            </a:r>
            <a:r>
              <a:rPr lang="fr-FR" baseline="0" dirty="0" smtClean="0"/>
              <a:t> plannings .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2CFA7-3B8A-42E2-8262-B479AB500BD9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1233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9885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200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2978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1931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6852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5767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289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0421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2390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147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577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F5748-ED90-4AF2-9205-B4BF86CC4C9D}" type="datetimeFigureOut">
              <a:rPr lang="fr-FR" smtClean="0"/>
              <a:t>24/12/2018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02A7C-59E0-4E0A-805E-C103FB933F0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8187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46" t="48016" r="22224"/>
          <a:stretch/>
        </p:blipFill>
        <p:spPr>
          <a:xfrm>
            <a:off x="4275544" y="2832172"/>
            <a:ext cx="1378666" cy="70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48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11219" y="322336"/>
            <a:ext cx="10856931" cy="483816"/>
          </a:xfrm>
          <a:prstGeom prst="rect">
            <a:avLst/>
          </a:prstGeom>
          <a:solidFill>
            <a:srgbClr val="037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400"/>
          </a:p>
        </p:txBody>
      </p:sp>
      <p:sp>
        <p:nvSpPr>
          <p:cNvPr id="3" name="Ellipse 2"/>
          <p:cNvSpPr/>
          <p:nvPr/>
        </p:nvSpPr>
        <p:spPr>
          <a:xfrm>
            <a:off x="-70105" y="-94928"/>
            <a:ext cx="1318344" cy="13183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18" t="-10170" r="-10897" b="-8245"/>
          <a:stretch/>
        </p:blipFill>
        <p:spPr>
          <a:xfrm>
            <a:off x="166915" y="142092"/>
            <a:ext cx="844304" cy="844304"/>
          </a:xfrm>
          <a:prstGeom prst="ellipse">
            <a:avLst/>
          </a:prstGeom>
          <a:solidFill>
            <a:srgbClr val="0371E2"/>
          </a:solidFill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8333" y1="33750" x2="20313" y2="26667"/>
                        <a14:foregroundMark x1="80313" y1="37083" x2="74792" y2="34688"/>
                        <a14:foregroundMark x1="29583" y1="73958" x2="26771" y2="71563"/>
                        <a14:foregroundMark x1="75833" y1="38646" x2="80938" y2="34688"/>
                        <a14:foregroundMark x1="78021" y1="39063" x2="80521" y2="386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190" t="24314" r="16536" b="24118"/>
          <a:stretch/>
        </p:blipFill>
        <p:spPr>
          <a:xfrm>
            <a:off x="11053482" y="5940279"/>
            <a:ext cx="1016619" cy="791038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752850" y="2476500"/>
            <a:ext cx="5029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0" dirty="0" err="1" smtClean="0">
                <a:solidFill>
                  <a:srgbClr val="0371E2"/>
                </a:solidFill>
              </a:rPr>
              <a:t>Thank</a:t>
            </a:r>
            <a:r>
              <a:rPr lang="fr-FR" sz="8000" dirty="0" smtClean="0">
                <a:solidFill>
                  <a:srgbClr val="0371E2"/>
                </a:solidFill>
              </a:rPr>
              <a:t> </a:t>
            </a:r>
            <a:r>
              <a:rPr lang="fr-FR" sz="8000" dirty="0" err="1" smtClean="0">
                <a:solidFill>
                  <a:srgbClr val="0371E2"/>
                </a:solidFill>
              </a:rPr>
              <a:t>you</a:t>
            </a:r>
            <a:r>
              <a:rPr lang="fr-FR" sz="8000" dirty="0" smtClean="0">
                <a:solidFill>
                  <a:srgbClr val="0371E2"/>
                </a:solidFill>
              </a:rPr>
              <a:t> !</a:t>
            </a:r>
            <a:endParaRPr lang="fr-FR" sz="8000" dirty="0">
              <a:solidFill>
                <a:srgbClr val="0371E2"/>
              </a:solidFill>
            </a:endParaRPr>
          </a:p>
        </p:txBody>
      </p:sp>
      <p:sp>
        <p:nvSpPr>
          <p:cNvPr id="7" name="Freeform 6"/>
          <p:cNvSpPr>
            <a:spLocks noEditPoints="1"/>
          </p:cNvSpPr>
          <p:nvPr/>
        </p:nvSpPr>
        <p:spPr bwMode="auto">
          <a:xfrm>
            <a:off x="5392014" y="4262013"/>
            <a:ext cx="1142920" cy="1159247"/>
          </a:xfrm>
          <a:custGeom>
            <a:avLst/>
            <a:gdLst>
              <a:gd name="T0" fmla="*/ 1585 w 3498"/>
              <a:gd name="T1" fmla="*/ 742 h 3548"/>
              <a:gd name="T2" fmla="*/ 1602 w 3498"/>
              <a:gd name="T3" fmla="*/ 889 h 3548"/>
              <a:gd name="T4" fmla="*/ 1842 w 3498"/>
              <a:gd name="T5" fmla="*/ 830 h 3548"/>
              <a:gd name="T6" fmla="*/ 1988 w 3498"/>
              <a:gd name="T7" fmla="*/ 814 h 3548"/>
              <a:gd name="T8" fmla="*/ 2074 w 3498"/>
              <a:gd name="T9" fmla="*/ 932 h 3548"/>
              <a:gd name="T10" fmla="*/ 1652 w 3498"/>
              <a:gd name="T11" fmla="*/ 2043 h 3548"/>
              <a:gd name="T12" fmla="*/ 2179 w 3498"/>
              <a:gd name="T13" fmla="*/ 1239 h 3548"/>
              <a:gd name="T14" fmla="*/ 2310 w 3498"/>
              <a:gd name="T15" fmla="*/ 1176 h 3548"/>
              <a:gd name="T16" fmla="*/ 2432 w 3498"/>
              <a:gd name="T17" fmla="*/ 1257 h 3548"/>
              <a:gd name="T18" fmla="*/ 1839 w 3498"/>
              <a:gd name="T19" fmla="*/ 2636 h 3548"/>
              <a:gd name="T20" fmla="*/ 2239 w 3498"/>
              <a:gd name="T21" fmla="*/ 2497 h 3548"/>
              <a:gd name="T22" fmla="*/ 2402 w 3498"/>
              <a:gd name="T23" fmla="*/ 2565 h 3548"/>
              <a:gd name="T24" fmla="*/ 2445 w 3498"/>
              <a:gd name="T25" fmla="*/ 2759 h 3548"/>
              <a:gd name="T26" fmla="*/ 1511 w 3498"/>
              <a:gd name="T27" fmla="*/ 3412 h 3548"/>
              <a:gd name="T28" fmla="*/ 1219 w 3498"/>
              <a:gd name="T29" fmla="*/ 3533 h 3548"/>
              <a:gd name="T30" fmla="*/ 823 w 3498"/>
              <a:gd name="T31" fmla="*/ 3521 h 3548"/>
              <a:gd name="T32" fmla="*/ 378 w 3498"/>
              <a:gd name="T33" fmla="*/ 3338 h 3548"/>
              <a:gd name="T34" fmla="*/ 104 w 3498"/>
              <a:gd name="T35" fmla="*/ 3072 h 3548"/>
              <a:gd name="T36" fmla="*/ 2 w 3498"/>
              <a:gd name="T37" fmla="*/ 2763 h 3548"/>
              <a:gd name="T38" fmla="*/ 38 w 3498"/>
              <a:gd name="T39" fmla="*/ 2438 h 3548"/>
              <a:gd name="T40" fmla="*/ 767 w 3498"/>
              <a:gd name="T41" fmla="*/ 829 h 3548"/>
              <a:gd name="T42" fmla="*/ 912 w 3498"/>
              <a:gd name="T43" fmla="*/ 743 h 3548"/>
              <a:gd name="T44" fmla="*/ 1033 w 3498"/>
              <a:gd name="T45" fmla="*/ 824 h 3548"/>
              <a:gd name="T46" fmla="*/ 707 w 3498"/>
              <a:gd name="T47" fmla="*/ 1635 h 3548"/>
              <a:gd name="T48" fmla="*/ 1333 w 3498"/>
              <a:gd name="T49" fmla="*/ 769 h 3548"/>
              <a:gd name="T50" fmla="*/ 1450 w 3498"/>
              <a:gd name="T51" fmla="*/ 684 h 3548"/>
              <a:gd name="T52" fmla="*/ 1210 w 3498"/>
              <a:gd name="T53" fmla="*/ 545 h 3548"/>
              <a:gd name="T54" fmla="*/ 1169 w 3498"/>
              <a:gd name="T55" fmla="*/ 664 h 3548"/>
              <a:gd name="T56" fmla="*/ 1021 w 3498"/>
              <a:gd name="T57" fmla="*/ 575 h 3548"/>
              <a:gd name="T58" fmla="*/ 1034 w 3498"/>
              <a:gd name="T59" fmla="*/ 566 h 3548"/>
              <a:gd name="T60" fmla="*/ 1075 w 3498"/>
              <a:gd name="T61" fmla="*/ 533 h 3548"/>
              <a:gd name="T62" fmla="*/ 1506 w 3498"/>
              <a:gd name="T63" fmla="*/ 154 h 3548"/>
              <a:gd name="T64" fmla="*/ 1832 w 3498"/>
              <a:gd name="T65" fmla="*/ 632 h 3548"/>
              <a:gd name="T66" fmla="*/ 1674 w 3498"/>
              <a:gd name="T67" fmla="*/ 565 h 3548"/>
              <a:gd name="T68" fmla="*/ 1495 w 3498"/>
              <a:gd name="T69" fmla="*/ 502 h 3548"/>
              <a:gd name="T70" fmla="*/ 1302 w 3498"/>
              <a:gd name="T71" fmla="*/ 304 h 3548"/>
              <a:gd name="T72" fmla="*/ 1371 w 3498"/>
              <a:gd name="T73" fmla="*/ 160 h 3548"/>
              <a:gd name="T74" fmla="*/ 1973 w 3498"/>
              <a:gd name="T75" fmla="*/ 4 h 3548"/>
              <a:gd name="T76" fmla="*/ 3016 w 3498"/>
              <a:gd name="T77" fmla="*/ 1202 h 3548"/>
              <a:gd name="T78" fmla="*/ 3011 w 3498"/>
              <a:gd name="T79" fmla="*/ 672 h 3548"/>
              <a:gd name="T80" fmla="*/ 3186 w 3498"/>
              <a:gd name="T81" fmla="*/ 589 h 3548"/>
              <a:gd name="T82" fmla="*/ 3352 w 3498"/>
              <a:gd name="T83" fmla="*/ 687 h 3548"/>
              <a:gd name="T84" fmla="*/ 3498 w 3498"/>
              <a:gd name="T85" fmla="*/ 1805 h 3548"/>
              <a:gd name="T86" fmla="*/ 3427 w 3498"/>
              <a:gd name="T87" fmla="*/ 2197 h 3548"/>
              <a:gd name="T88" fmla="*/ 3187 w 3498"/>
              <a:gd name="T89" fmla="*/ 2546 h 3548"/>
              <a:gd name="T90" fmla="*/ 2793 w 3498"/>
              <a:gd name="T91" fmla="*/ 2847 h 3548"/>
              <a:gd name="T92" fmla="*/ 2606 w 3498"/>
              <a:gd name="T93" fmla="*/ 2866 h 3548"/>
              <a:gd name="T94" fmla="*/ 2610 w 3498"/>
              <a:gd name="T95" fmla="*/ 2601 h 3548"/>
              <a:gd name="T96" fmla="*/ 2420 w 3498"/>
              <a:gd name="T97" fmla="*/ 2388 h 3548"/>
              <a:gd name="T98" fmla="*/ 2613 w 3498"/>
              <a:gd name="T99" fmla="*/ 1501 h 3548"/>
              <a:gd name="T100" fmla="*/ 2628 w 3498"/>
              <a:gd name="T101" fmla="*/ 1262 h 3548"/>
              <a:gd name="T102" fmla="*/ 2486 w 3498"/>
              <a:gd name="T103" fmla="*/ 1072 h 3548"/>
              <a:gd name="T104" fmla="*/ 2377 w 3498"/>
              <a:gd name="T105" fmla="*/ 1015 h 3548"/>
              <a:gd name="T106" fmla="*/ 1808 w 3498"/>
              <a:gd name="T107" fmla="*/ 228 h 3548"/>
              <a:gd name="T108" fmla="*/ 1799 w 3498"/>
              <a:gd name="T109" fmla="*/ 92 h 3548"/>
              <a:gd name="T110" fmla="*/ 1902 w 3498"/>
              <a:gd name="T111" fmla="*/ 3 h 35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98" h="3548">
                <a:moveTo>
                  <a:pt x="1475" y="684"/>
                </a:moveTo>
                <a:lnTo>
                  <a:pt x="1501" y="687"/>
                </a:lnTo>
                <a:lnTo>
                  <a:pt x="1527" y="695"/>
                </a:lnTo>
                <a:lnTo>
                  <a:pt x="1549" y="707"/>
                </a:lnTo>
                <a:lnTo>
                  <a:pt x="1569" y="722"/>
                </a:lnTo>
                <a:lnTo>
                  <a:pt x="1585" y="742"/>
                </a:lnTo>
                <a:lnTo>
                  <a:pt x="1598" y="764"/>
                </a:lnTo>
                <a:lnTo>
                  <a:pt x="1607" y="787"/>
                </a:lnTo>
                <a:lnTo>
                  <a:pt x="1611" y="812"/>
                </a:lnTo>
                <a:lnTo>
                  <a:pt x="1612" y="838"/>
                </a:lnTo>
                <a:lnTo>
                  <a:pt x="1609" y="864"/>
                </a:lnTo>
                <a:lnTo>
                  <a:pt x="1602" y="889"/>
                </a:lnTo>
                <a:lnTo>
                  <a:pt x="1139" y="1800"/>
                </a:lnTo>
                <a:lnTo>
                  <a:pt x="1318" y="1889"/>
                </a:lnTo>
                <a:lnTo>
                  <a:pt x="1795" y="889"/>
                </a:lnTo>
                <a:lnTo>
                  <a:pt x="1807" y="866"/>
                </a:lnTo>
                <a:lnTo>
                  <a:pt x="1822" y="845"/>
                </a:lnTo>
                <a:lnTo>
                  <a:pt x="1842" y="830"/>
                </a:lnTo>
                <a:lnTo>
                  <a:pt x="1863" y="817"/>
                </a:lnTo>
                <a:lnTo>
                  <a:pt x="1887" y="808"/>
                </a:lnTo>
                <a:lnTo>
                  <a:pt x="1912" y="804"/>
                </a:lnTo>
                <a:lnTo>
                  <a:pt x="1938" y="803"/>
                </a:lnTo>
                <a:lnTo>
                  <a:pt x="1963" y="806"/>
                </a:lnTo>
                <a:lnTo>
                  <a:pt x="1988" y="814"/>
                </a:lnTo>
                <a:lnTo>
                  <a:pt x="2012" y="826"/>
                </a:lnTo>
                <a:lnTo>
                  <a:pt x="2031" y="842"/>
                </a:lnTo>
                <a:lnTo>
                  <a:pt x="2048" y="862"/>
                </a:lnTo>
                <a:lnTo>
                  <a:pt x="2060" y="883"/>
                </a:lnTo>
                <a:lnTo>
                  <a:pt x="2068" y="907"/>
                </a:lnTo>
                <a:lnTo>
                  <a:pt x="2074" y="932"/>
                </a:lnTo>
                <a:lnTo>
                  <a:pt x="2074" y="958"/>
                </a:lnTo>
                <a:lnTo>
                  <a:pt x="2071" y="983"/>
                </a:lnTo>
                <a:lnTo>
                  <a:pt x="2063" y="1008"/>
                </a:lnTo>
                <a:lnTo>
                  <a:pt x="1586" y="2009"/>
                </a:lnTo>
                <a:lnTo>
                  <a:pt x="1621" y="2025"/>
                </a:lnTo>
                <a:lnTo>
                  <a:pt x="1652" y="2043"/>
                </a:lnTo>
                <a:lnTo>
                  <a:pt x="1679" y="2063"/>
                </a:lnTo>
                <a:lnTo>
                  <a:pt x="1704" y="2084"/>
                </a:lnTo>
                <a:lnTo>
                  <a:pt x="1728" y="2107"/>
                </a:lnTo>
                <a:lnTo>
                  <a:pt x="1750" y="2128"/>
                </a:lnTo>
                <a:lnTo>
                  <a:pt x="2167" y="1262"/>
                </a:lnTo>
                <a:lnTo>
                  <a:pt x="2179" y="1239"/>
                </a:lnTo>
                <a:lnTo>
                  <a:pt x="2195" y="1220"/>
                </a:lnTo>
                <a:lnTo>
                  <a:pt x="2214" y="1203"/>
                </a:lnTo>
                <a:lnTo>
                  <a:pt x="2236" y="1190"/>
                </a:lnTo>
                <a:lnTo>
                  <a:pt x="2259" y="1181"/>
                </a:lnTo>
                <a:lnTo>
                  <a:pt x="2284" y="1177"/>
                </a:lnTo>
                <a:lnTo>
                  <a:pt x="2310" y="1176"/>
                </a:lnTo>
                <a:lnTo>
                  <a:pt x="2335" y="1179"/>
                </a:lnTo>
                <a:lnTo>
                  <a:pt x="2361" y="1188"/>
                </a:lnTo>
                <a:lnTo>
                  <a:pt x="2384" y="1200"/>
                </a:lnTo>
                <a:lnTo>
                  <a:pt x="2403" y="1215"/>
                </a:lnTo>
                <a:lnTo>
                  <a:pt x="2420" y="1235"/>
                </a:lnTo>
                <a:lnTo>
                  <a:pt x="2432" y="1257"/>
                </a:lnTo>
                <a:lnTo>
                  <a:pt x="2440" y="1280"/>
                </a:lnTo>
                <a:lnTo>
                  <a:pt x="2446" y="1305"/>
                </a:lnTo>
                <a:lnTo>
                  <a:pt x="2446" y="1331"/>
                </a:lnTo>
                <a:lnTo>
                  <a:pt x="2443" y="1356"/>
                </a:lnTo>
                <a:lnTo>
                  <a:pt x="2435" y="1382"/>
                </a:lnTo>
                <a:lnTo>
                  <a:pt x="1839" y="2636"/>
                </a:lnTo>
                <a:lnTo>
                  <a:pt x="1794" y="2726"/>
                </a:lnTo>
                <a:lnTo>
                  <a:pt x="2108" y="2532"/>
                </a:lnTo>
                <a:lnTo>
                  <a:pt x="2140" y="2517"/>
                </a:lnTo>
                <a:lnTo>
                  <a:pt x="2173" y="2507"/>
                </a:lnTo>
                <a:lnTo>
                  <a:pt x="2207" y="2499"/>
                </a:lnTo>
                <a:lnTo>
                  <a:pt x="2239" y="2497"/>
                </a:lnTo>
                <a:lnTo>
                  <a:pt x="2271" y="2498"/>
                </a:lnTo>
                <a:lnTo>
                  <a:pt x="2301" y="2503"/>
                </a:lnTo>
                <a:lnTo>
                  <a:pt x="2329" y="2512"/>
                </a:lnTo>
                <a:lnTo>
                  <a:pt x="2357" y="2525"/>
                </a:lnTo>
                <a:lnTo>
                  <a:pt x="2381" y="2543"/>
                </a:lnTo>
                <a:lnTo>
                  <a:pt x="2402" y="2565"/>
                </a:lnTo>
                <a:lnTo>
                  <a:pt x="2420" y="2591"/>
                </a:lnTo>
                <a:lnTo>
                  <a:pt x="2435" y="2624"/>
                </a:lnTo>
                <a:lnTo>
                  <a:pt x="2446" y="2657"/>
                </a:lnTo>
                <a:lnTo>
                  <a:pt x="2450" y="2691"/>
                </a:lnTo>
                <a:lnTo>
                  <a:pt x="2450" y="2725"/>
                </a:lnTo>
                <a:lnTo>
                  <a:pt x="2445" y="2759"/>
                </a:lnTo>
                <a:lnTo>
                  <a:pt x="2434" y="2793"/>
                </a:lnTo>
                <a:lnTo>
                  <a:pt x="2419" y="2824"/>
                </a:lnTo>
                <a:lnTo>
                  <a:pt x="2399" y="2854"/>
                </a:lnTo>
                <a:lnTo>
                  <a:pt x="2375" y="2881"/>
                </a:lnTo>
                <a:lnTo>
                  <a:pt x="2346" y="2905"/>
                </a:lnTo>
                <a:lnTo>
                  <a:pt x="1511" y="3412"/>
                </a:lnTo>
                <a:lnTo>
                  <a:pt x="1471" y="3440"/>
                </a:lnTo>
                <a:lnTo>
                  <a:pt x="1426" y="3464"/>
                </a:lnTo>
                <a:lnTo>
                  <a:pt x="1380" y="3487"/>
                </a:lnTo>
                <a:lnTo>
                  <a:pt x="1328" y="3505"/>
                </a:lnTo>
                <a:lnTo>
                  <a:pt x="1275" y="3521"/>
                </a:lnTo>
                <a:lnTo>
                  <a:pt x="1219" y="3533"/>
                </a:lnTo>
                <a:lnTo>
                  <a:pt x="1159" y="3542"/>
                </a:lnTo>
                <a:lnTo>
                  <a:pt x="1097" y="3548"/>
                </a:lnTo>
                <a:lnTo>
                  <a:pt x="1031" y="3548"/>
                </a:lnTo>
                <a:lnTo>
                  <a:pt x="964" y="3544"/>
                </a:lnTo>
                <a:lnTo>
                  <a:pt x="894" y="3536"/>
                </a:lnTo>
                <a:lnTo>
                  <a:pt x="823" y="3521"/>
                </a:lnTo>
                <a:lnTo>
                  <a:pt x="749" y="3503"/>
                </a:lnTo>
                <a:lnTo>
                  <a:pt x="672" y="3479"/>
                </a:lnTo>
                <a:lnTo>
                  <a:pt x="594" y="3448"/>
                </a:lnTo>
                <a:lnTo>
                  <a:pt x="514" y="3412"/>
                </a:lnTo>
                <a:lnTo>
                  <a:pt x="443" y="3376"/>
                </a:lnTo>
                <a:lnTo>
                  <a:pt x="378" y="3338"/>
                </a:lnTo>
                <a:lnTo>
                  <a:pt x="319" y="3298"/>
                </a:lnTo>
                <a:lnTo>
                  <a:pt x="265" y="3256"/>
                </a:lnTo>
                <a:lnTo>
                  <a:pt x="218" y="3213"/>
                </a:lnTo>
                <a:lnTo>
                  <a:pt x="174" y="3167"/>
                </a:lnTo>
                <a:lnTo>
                  <a:pt x="137" y="3120"/>
                </a:lnTo>
                <a:lnTo>
                  <a:pt x="104" y="3072"/>
                </a:lnTo>
                <a:lnTo>
                  <a:pt x="76" y="3023"/>
                </a:lnTo>
                <a:lnTo>
                  <a:pt x="52" y="2973"/>
                </a:lnTo>
                <a:lnTo>
                  <a:pt x="34" y="2921"/>
                </a:lnTo>
                <a:lnTo>
                  <a:pt x="20" y="2869"/>
                </a:lnTo>
                <a:lnTo>
                  <a:pt x="9" y="2817"/>
                </a:lnTo>
                <a:lnTo>
                  <a:pt x="2" y="2763"/>
                </a:lnTo>
                <a:lnTo>
                  <a:pt x="0" y="2710"/>
                </a:lnTo>
                <a:lnTo>
                  <a:pt x="1" y="2655"/>
                </a:lnTo>
                <a:lnTo>
                  <a:pt x="5" y="2601"/>
                </a:lnTo>
                <a:lnTo>
                  <a:pt x="13" y="2546"/>
                </a:lnTo>
                <a:lnTo>
                  <a:pt x="24" y="2492"/>
                </a:lnTo>
                <a:lnTo>
                  <a:pt x="38" y="2438"/>
                </a:lnTo>
                <a:lnTo>
                  <a:pt x="55" y="2384"/>
                </a:lnTo>
                <a:lnTo>
                  <a:pt x="75" y="2330"/>
                </a:lnTo>
                <a:lnTo>
                  <a:pt x="97" y="2278"/>
                </a:lnTo>
                <a:lnTo>
                  <a:pt x="141" y="2173"/>
                </a:lnTo>
                <a:lnTo>
                  <a:pt x="261" y="1905"/>
                </a:lnTo>
                <a:lnTo>
                  <a:pt x="767" y="829"/>
                </a:lnTo>
                <a:lnTo>
                  <a:pt x="786" y="803"/>
                </a:lnTo>
                <a:lnTo>
                  <a:pt x="807" y="782"/>
                </a:lnTo>
                <a:lnTo>
                  <a:pt x="832" y="765"/>
                </a:lnTo>
                <a:lnTo>
                  <a:pt x="858" y="753"/>
                </a:lnTo>
                <a:lnTo>
                  <a:pt x="885" y="745"/>
                </a:lnTo>
                <a:lnTo>
                  <a:pt x="912" y="743"/>
                </a:lnTo>
                <a:lnTo>
                  <a:pt x="937" y="746"/>
                </a:lnTo>
                <a:lnTo>
                  <a:pt x="961" y="755"/>
                </a:lnTo>
                <a:lnTo>
                  <a:pt x="984" y="767"/>
                </a:lnTo>
                <a:lnTo>
                  <a:pt x="1003" y="782"/>
                </a:lnTo>
                <a:lnTo>
                  <a:pt x="1019" y="802"/>
                </a:lnTo>
                <a:lnTo>
                  <a:pt x="1033" y="824"/>
                </a:lnTo>
                <a:lnTo>
                  <a:pt x="1041" y="847"/>
                </a:lnTo>
                <a:lnTo>
                  <a:pt x="1046" y="872"/>
                </a:lnTo>
                <a:lnTo>
                  <a:pt x="1047" y="898"/>
                </a:lnTo>
                <a:lnTo>
                  <a:pt x="1042" y="923"/>
                </a:lnTo>
                <a:lnTo>
                  <a:pt x="1035" y="949"/>
                </a:lnTo>
                <a:lnTo>
                  <a:pt x="707" y="1635"/>
                </a:lnTo>
                <a:lnTo>
                  <a:pt x="744" y="1637"/>
                </a:lnTo>
                <a:lnTo>
                  <a:pt x="784" y="1643"/>
                </a:lnTo>
                <a:lnTo>
                  <a:pt x="825" y="1652"/>
                </a:lnTo>
                <a:lnTo>
                  <a:pt x="864" y="1665"/>
                </a:lnTo>
                <a:lnTo>
                  <a:pt x="901" y="1680"/>
                </a:lnTo>
                <a:lnTo>
                  <a:pt x="1333" y="769"/>
                </a:lnTo>
                <a:lnTo>
                  <a:pt x="1345" y="746"/>
                </a:lnTo>
                <a:lnTo>
                  <a:pt x="1361" y="727"/>
                </a:lnTo>
                <a:lnTo>
                  <a:pt x="1380" y="710"/>
                </a:lnTo>
                <a:lnTo>
                  <a:pt x="1401" y="698"/>
                </a:lnTo>
                <a:lnTo>
                  <a:pt x="1425" y="689"/>
                </a:lnTo>
                <a:lnTo>
                  <a:pt x="1450" y="684"/>
                </a:lnTo>
                <a:lnTo>
                  <a:pt x="1475" y="684"/>
                </a:lnTo>
                <a:close/>
                <a:moveTo>
                  <a:pt x="1122" y="523"/>
                </a:moveTo>
                <a:lnTo>
                  <a:pt x="1145" y="524"/>
                </a:lnTo>
                <a:lnTo>
                  <a:pt x="1167" y="527"/>
                </a:lnTo>
                <a:lnTo>
                  <a:pt x="1190" y="535"/>
                </a:lnTo>
                <a:lnTo>
                  <a:pt x="1210" y="545"/>
                </a:lnTo>
                <a:lnTo>
                  <a:pt x="1228" y="559"/>
                </a:lnTo>
                <a:lnTo>
                  <a:pt x="1244" y="575"/>
                </a:lnTo>
                <a:lnTo>
                  <a:pt x="1222" y="598"/>
                </a:lnTo>
                <a:lnTo>
                  <a:pt x="1201" y="620"/>
                </a:lnTo>
                <a:lnTo>
                  <a:pt x="1183" y="643"/>
                </a:lnTo>
                <a:lnTo>
                  <a:pt x="1169" y="664"/>
                </a:lnTo>
                <a:lnTo>
                  <a:pt x="1149" y="646"/>
                </a:lnTo>
                <a:lnTo>
                  <a:pt x="1127" y="625"/>
                </a:lnTo>
                <a:lnTo>
                  <a:pt x="1102" y="604"/>
                </a:lnTo>
                <a:lnTo>
                  <a:pt x="1077" y="588"/>
                </a:lnTo>
                <a:lnTo>
                  <a:pt x="1050" y="575"/>
                </a:lnTo>
                <a:lnTo>
                  <a:pt x="1021" y="575"/>
                </a:lnTo>
                <a:lnTo>
                  <a:pt x="1024" y="575"/>
                </a:lnTo>
                <a:lnTo>
                  <a:pt x="1027" y="574"/>
                </a:lnTo>
                <a:lnTo>
                  <a:pt x="1030" y="572"/>
                </a:lnTo>
                <a:lnTo>
                  <a:pt x="1031" y="571"/>
                </a:lnTo>
                <a:lnTo>
                  <a:pt x="1034" y="568"/>
                </a:lnTo>
                <a:lnTo>
                  <a:pt x="1034" y="566"/>
                </a:lnTo>
                <a:lnTo>
                  <a:pt x="1035" y="564"/>
                </a:lnTo>
                <a:lnTo>
                  <a:pt x="1035" y="562"/>
                </a:lnTo>
                <a:lnTo>
                  <a:pt x="1035" y="561"/>
                </a:lnTo>
                <a:lnTo>
                  <a:pt x="1035" y="561"/>
                </a:lnTo>
                <a:lnTo>
                  <a:pt x="1054" y="544"/>
                </a:lnTo>
                <a:lnTo>
                  <a:pt x="1075" y="533"/>
                </a:lnTo>
                <a:lnTo>
                  <a:pt x="1098" y="526"/>
                </a:lnTo>
                <a:lnTo>
                  <a:pt x="1122" y="523"/>
                </a:lnTo>
                <a:close/>
                <a:moveTo>
                  <a:pt x="1441" y="142"/>
                </a:moveTo>
                <a:lnTo>
                  <a:pt x="1463" y="142"/>
                </a:lnTo>
                <a:lnTo>
                  <a:pt x="1485" y="146"/>
                </a:lnTo>
                <a:lnTo>
                  <a:pt x="1506" y="154"/>
                </a:lnTo>
                <a:lnTo>
                  <a:pt x="1524" y="166"/>
                </a:lnTo>
                <a:lnTo>
                  <a:pt x="1542" y="182"/>
                </a:lnTo>
                <a:lnTo>
                  <a:pt x="1556" y="202"/>
                </a:lnTo>
                <a:lnTo>
                  <a:pt x="1899" y="620"/>
                </a:lnTo>
                <a:lnTo>
                  <a:pt x="1865" y="623"/>
                </a:lnTo>
                <a:lnTo>
                  <a:pt x="1832" y="632"/>
                </a:lnTo>
                <a:lnTo>
                  <a:pt x="1799" y="646"/>
                </a:lnTo>
                <a:lnTo>
                  <a:pt x="1765" y="664"/>
                </a:lnTo>
                <a:lnTo>
                  <a:pt x="1747" y="636"/>
                </a:lnTo>
                <a:lnTo>
                  <a:pt x="1727" y="610"/>
                </a:lnTo>
                <a:lnTo>
                  <a:pt x="1702" y="587"/>
                </a:lnTo>
                <a:lnTo>
                  <a:pt x="1674" y="565"/>
                </a:lnTo>
                <a:lnTo>
                  <a:pt x="1645" y="547"/>
                </a:lnTo>
                <a:lnTo>
                  <a:pt x="1616" y="530"/>
                </a:lnTo>
                <a:lnTo>
                  <a:pt x="1587" y="521"/>
                </a:lnTo>
                <a:lnTo>
                  <a:pt x="1557" y="514"/>
                </a:lnTo>
                <a:lnTo>
                  <a:pt x="1525" y="507"/>
                </a:lnTo>
                <a:lnTo>
                  <a:pt x="1495" y="502"/>
                </a:lnTo>
                <a:lnTo>
                  <a:pt x="1467" y="501"/>
                </a:lnTo>
                <a:lnTo>
                  <a:pt x="1422" y="501"/>
                </a:lnTo>
                <a:lnTo>
                  <a:pt x="1333" y="381"/>
                </a:lnTo>
                <a:lnTo>
                  <a:pt x="1319" y="358"/>
                </a:lnTo>
                <a:lnTo>
                  <a:pt x="1308" y="332"/>
                </a:lnTo>
                <a:lnTo>
                  <a:pt x="1302" y="304"/>
                </a:lnTo>
                <a:lnTo>
                  <a:pt x="1301" y="277"/>
                </a:lnTo>
                <a:lnTo>
                  <a:pt x="1306" y="249"/>
                </a:lnTo>
                <a:lnTo>
                  <a:pt x="1314" y="221"/>
                </a:lnTo>
                <a:lnTo>
                  <a:pt x="1328" y="195"/>
                </a:lnTo>
                <a:lnTo>
                  <a:pt x="1348" y="172"/>
                </a:lnTo>
                <a:lnTo>
                  <a:pt x="1371" y="160"/>
                </a:lnTo>
                <a:lnTo>
                  <a:pt x="1394" y="151"/>
                </a:lnTo>
                <a:lnTo>
                  <a:pt x="1418" y="145"/>
                </a:lnTo>
                <a:lnTo>
                  <a:pt x="1441" y="142"/>
                </a:lnTo>
                <a:close/>
                <a:moveTo>
                  <a:pt x="1926" y="0"/>
                </a:moveTo>
                <a:lnTo>
                  <a:pt x="1949" y="0"/>
                </a:lnTo>
                <a:lnTo>
                  <a:pt x="1973" y="4"/>
                </a:lnTo>
                <a:lnTo>
                  <a:pt x="1994" y="12"/>
                </a:lnTo>
                <a:lnTo>
                  <a:pt x="2015" y="23"/>
                </a:lnTo>
                <a:lnTo>
                  <a:pt x="2032" y="36"/>
                </a:lnTo>
                <a:lnTo>
                  <a:pt x="2048" y="52"/>
                </a:lnTo>
                <a:lnTo>
                  <a:pt x="2941" y="1128"/>
                </a:lnTo>
                <a:lnTo>
                  <a:pt x="3016" y="1202"/>
                </a:lnTo>
                <a:lnTo>
                  <a:pt x="2971" y="844"/>
                </a:lnTo>
                <a:lnTo>
                  <a:pt x="2969" y="805"/>
                </a:lnTo>
                <a:lnTo>
                  <a:pt x="2973" y="768"/>
                </a:lnTo>
                <a:lnTo>
                  <a:pt x="2981" y="733"/>
                </a:lnTo>
                <a:lnTo>
                  <a:pt x="2993" y="701"/>
                </a:lnTo>
                <a:lnTo>
                  <a:pt x="3011" y="672"/>
                </a:lnTo>
                <a:lnTo>
                  <a:pt x="3031" y="647"/>
                </a:lnTo>
                <a:lnTo>
                  <a:pt x="3056" y="626"/>
                </a:lnTo>
                <a:lnTo>
                  <a:pt x="3085" y="610"/>
                </a:lnTo>
                <a:lnTo>
                  <a:pt x="3116" y="598"/>
                </a:lnTo>
                <a:lnTo>
                  <a:pt x="3150" y="590"/>
                </a:lnTo>
                <a:lnTo>
                  <a:pt x="3186" y="589"/>
                </a:lnTo>
                <a:lnTo>
                  <a:pt x="3219" y="593"/>
                </a:lnTo>
                <a:lnTo>
                  <a:pt x="3251" y="603"/>
                </a:lnTo>
                <a:lnTo>
                  <a:pt x="3282" y="617"/>
                </a:lnTo>
                <a:lnTo>
                  <a:pt x="3309" y="637"/>
                </a:lnTo>
                <a:lnTo>
                  <a:pt x="3333" y="660"/>
                </a:lnTo>
                <a:lnTo>
                  <a:pt x="3352" y="687"/>
                </a:lnTo>
                <a:lnTo>
                  <a:pt x="3370" y="717"/>
                </a:lnTo>
                <a:lnTo>
                  <a:pt x="3382" y="749"/>
                </a:lnTo>
                <a:lnTo>
                  <a:pt x="3388" y="784"/>
                </a:lnTo>
                <a:lnTo>
                  <a:pt x="3493" y="1651"/>
                </a:lnTo>
                <a:lnTo>
                  <a:pt x="3497" y="1730"/>
                </a:lnTo>
                <a:lnTo>
                  <a:pt x="3498" y="1805"/>
                </a:lnTo>
                <a:lnTo>
                  <a:pt x="3496" y="1876"/>
                </a:lnTo>
                <a:lnTo>
                  <a:pt x="3490" y="1946"/>
                </a:lnTo>
                <a:lnTo>
                  <a:pt x="3481" y="2012"/>
                </a:lnTo>
                <a:lnTo>
                  <a:pt x="3468" y="2076"/>
                </a:lnTo>
                <a:lnTo>
                  <a:pt x="3449" y="2137"/>
                </a:lnTo>
                <a:lnTo>
                  <a:pt x="3427" y="2197"/>
                </a:lnTo>
                <a:lnTo>
                  <a:pt x="3400" y="2256"/>
                </a:lnTo>
                <a:lnTo>
                  <a:pt x="3369" y="2315"/>
                </a:lnTo>
                <a:lnTo>
                  <a:pt x="3332" y="2372"/>
                </a:lnTo>
                <a:lnTo>
                  <a:pt x="3289" y="2429"/>
                </a:lnTo>
                <a:lnTo>
                  <a:pt x="3241" y="2487"/>
                </a:lnTo>
                <a:lnTo>
                  <a:pt x="3187" y="2546"/>
                </a:lnTo>
                <a:lnTo>
                  <a:pt x="3127" y="2605"/>
                </a:lnTo>
                <a:lnTo>
                  <a:pt x="3061" y="2666"/>
                </a:lnTo>
                <a:lnTo>
                  <a:pt x="2989" y="2720"/>
                </a:lnTo>
                <a:lnTo>
                  <a:pt x="2921" y="2767"/>
                </a:lnTo>
                <a:lnTo>
                  <a:pt x="2855" y="2809"/>
                </a:lnTo>
                <a:lnTo>
                  <a:pt x="2793" y="2847"/>
                </a:lnTo>
                <a:lnTo>
                  <a:pt x="2732" y="2880"/>
                </a:lnTo>
                <a:lnTo>
                  <a:pt x="2675" y="2907"/>
                </a:lnTo>
                <a:lnTo>
                  <a:pt x="2621" y="2931"/>
                </a:lnTo>
                <a:lnTo>
                  <a:pt x="2569" y="2950"/>
                </a:lnTo>
                <a:lnTo>
                  <a:pt x="2590" y="2908"/>
                </a:lnTo>
                <a:lnTo>
                  <a:pt x="2606" y="2866"/>
                </a:lnTo>
                <a:lnTo>
                  <a:pt x="2619" y="2822"/>
                </a:lnTo>
                <a:lnTo>
                  <a:pt x="2627" y="2777"/>
                </a:lnTo>
                <a:lnTo>
                  <a:pt x="2631" y="2733"/>
                </a:lnTo>
                <a:lnTo>
                  <a:pt x="2629" y="2688"/>
                </a:lnTo>
                <a:lnTo>
                  <a:pt x="2622" y="2644"/>
                </a:lnTo>
                <a:lnTo>
                  <a:pt x="2610" y="2601"/>
                </a:lnTo>
                <a:lnTo>
                  <a:pt x="2593" y="2558"/>
                </a:lnTo>
                <a:lnTo>
                  <a:pt x="2569" y="2517"/>
                </a:lnTo>
                <a:lnTo>
                  <a:pt x="2538" y="2479"/>
                </a:lnTo>
                <a:lnTo>
                  <a:pt x="2502" y="2445"/>
                </a:lnTo>
                <a:lnTo>
                  <a:pt x="2463" y="2414"/>
                </a:lnTo>
                <a:lnTo>
                  <a:pt x="2420" y="2388"/>
                </a:lnTo>
                <a:lnTo>
                  <a:pt x="2374" y="2366"/>
                </a:lnTo>
                <a:lnTo>
                  <a:pt x="2326" y="2351"/>
                </a:lnTo>
                <a:lnTo>
                  <a:pt x="2276" y="2341"/>
                </a:lnTo>
                <a:lnTo>
                  <a:pt x="2226" y="2338"/>
                </a:lnTo>
                <a:lnTo>
                  <a:pt x="2212" y="2338"/>
                </a:lnTo>
                <a:lnTo>
                  <a:pt x="2613" y="1501"/>
                </a:lnTo>
                <a:lnTo>
                  <a:pt x="2629" y="1463"/>
                </a:lnTo>
                <a:lnTo>
                  <a:pt x="2637" y="1423"/>
                </a:lnTo>
                <a:lnTo>
                  <a:pt x="2643" y="1382"/>
                </a:lnTo>
                <a:lnTo>
                  <a:pt x="2642" y="1342"/>
                </a:lnTo>
                <a:lnTo>
                  <a:pt x="2637" y="1301"/>
                </a:lnTo>
                <a:lnTo>
                  <a:pt x="2628" y="1262"/>
                </a:lnTo>
                <a:lnTo>
                  <a:pt x="2613" y="1225"/>
                </a:lnTo>
                <a:lnTo>
                  <a:pt x="2596" y="1189"/>
                </a:lnTo>
                <a:lnTo>
                  <a:pt x="2574" y="1155"/>
                </a:lnTo>
                <a:lnTo>
                  <a:pt x="2548" y="1124"/>
                </a:lnTo>
                <a:lnTo>
                  <a:pt x="2519" y="1096"/>
                </a:lnTo>
                <a:lnTo>
                  <a:pt x="2486" y="1072"/>
                </a:lnTo>
                <a:lnTo>
                  <a:pt x="2450" y="1053"/>
                </a:lnTo>
                <a:lnTo>
                  <a:pt x="2427" y="1042"/>
                </a:lnTo>
                <a:lnTo>
                  <a:pt x="2406" y="1033"/>
                </a:lnTo>
                <a:lnTo>
                  <a:pt x="2383" y="1025"/>
                </a:lnTo>
                <a:lnTo>
                  <a:pt x="2361" y="1023"/>
                </a:lnTo>
                <a:lnTo>
                  <a:pt x="2377" y="1015"/>
                </a:lnTo>
                <a:lnTo>
                  <a:pt x="2392" y="1007"/>
                </a:lnTo>
                <a:lnTo>
                  <a:pt x="2405" y="999"/>
                </a:lnTo>
                <a:lnTo>
                  <a:pt x="2419" y="995"/>
                </a:lnTo>
                <a:lnTo>
                  <a:pt x="2435" y="994"/>
                </a:lnTo>
                <a:lnTo>
                  <a:pt x="1825" y="247"/>
                </a:lnTo>
                <a:lnTo>
                  <a:pt x="1808" y="228"/>
                </a:lnTo>
                <a:lnTo>
                  <a:pt x="1797" y="206"/>
                </a:lnTo>
                <a:lnTo>
                  <a:pt x="1790" y="183"/>
                </a:lnTo>
                <a:lnTo>
                  <a:pt x="1787" y="160"/>
                </a:lnTo>
                <a:lnTo>
                  <a:pt x="1788" y="136"/>
                </a:lnTo>
                <a:lnTo>
                  <a:pt x="1791" y="113"/>
                </a:lnTo>
                <a:lnTo>
                  <a:pt x="1799" y="92"/>
                </a:lnTo>
                <a:lnTo>
                  <a:pt x="1809" y="71"/>
                </a:lnTo>
                <a:lnTo>
                  <a:pt x="1822" y="52"/>
                </a:lnTo>
                <a:lnTo>
                  <a:pt x="1839" y="38"/>
                </a:lnTo>
                <a:lnTo>
                  <a:pt x="1858" y="22"/>
                </a:lnTo>
                <a:lnTo>
                  <a:pt x="1879" y="11"/>
                </a:lnTo>
                <a:lnTo>
                  <a:pt x="1902" y="3"/>
                </a:lnTo>
                <a:lnTo>
                  <a:pt x="1926" y="0"/>
                </a:lnTo>
                <a:close/>
              </a:path>
            </a:pathLst>
          </a:custGeom>
          <a:solidFill>
            <a:srgbClr val="0371E2"/>
          </a:solidFill>
          <a:ln w="0">
            <a:solidFill>
              <a:srgbClr val="0371E2"/>
            </a:solidFill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N" sz="135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177318" y="6146542"/>
            <a:ext cx="833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371E2"/>
                </a:solidFill>
              </a:rPr>
              <a:t>8</a:t>
            </a:r>
            <a:endParaRPr lang="en-US" sz="3200" dirty="0">
              <a:solidFill>
                <a:srgbClr val="0371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332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11219" y="322336"/>
            <a:ext cx="11180781" cy="483816"/>
          </a:xfrm>
          <a:prstGeom prst="rect">
            <a:avLst/>
          </a:prstGeom>
          <a:solidFill>
            <a:srgbClr val="037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400"/>
          </a:p>
        </p:txBody>
      </p:sp>
      <p:sp>
        <p:nvSpPr>
          <p:cNvPr id="8" name="Ellipse 7"/>
          <p:cNvSpPr/>
          <p:nvPr/>
        </p:nvSpPr>
        <p:spPr>
          <a:xfrm>
            <a:off x="-70105" y="-94928"/>
            <a:ext cx="1318344" cy="13183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177" y="2064982"/>
            <a:ext cx="3714750" cy="371475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695" y="2074244"/>
            <a:ext cx="4795652" cy="318355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8333" y1="33750" x2="20313" y2="26667"/>
                        <a14:foregroundMark x1="80313" y1="37083" x2="74792" y2="34688"/>
                        <a14:foregroundMark x1="29583" y1="73958" x2="26771" y2="71563"/>
                        <a14:foregroundMark x1="75833" y1="38646" x2="80938" y2="34688"/>
                        <a14:foregroundMark x1="78021" y1="39063" x2="80521" y2="386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190" t="24314" r="16536" b="24118"/>
          <a:stretch/>
        </p:blipFill>
        <p:spPr>
          <a:xfrm>
            <a:off x="11053482" y="5940279"/>
            <a:ext cx="1016619" cy="79103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7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18" t="-10170" r="-10897" b="-8245"/>
          <a:stretch/>
        </p:blipFill>
        <p:spPr>
          <a:xfrm>
            <a:off x="166915" y="142092"/>
            <a:ext cx="844304" cy="844304"/>
          </a:xfrm>
          <a:prstGeom prst="ellipse">
            <a:avLst/>
          </a:prstGeom>
          <a:solidFill>
            <a:srgbClr val="0371E2"/>
          </a:solidFill>
        </p:spPr>
      </p:pic>
      <p:sp>
        <p:nvSpPr>
          <p:cNvPr id="4" name="ZoneTexte 3"/>
          <p:cNvSpPr txBox="1"/>
          <p:nvPr/>
        </p:nvSpPr>
        <p:spPr>
          <a:xfrm>
            <a:off x="177318" y="6146542"/>
            <a:ext cx="833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371E2"/>
                </a:solidFill>
              </a:rPr>
              <a:t>1</a:t>
            </a:r>
            <a:endParaRPr lang="en-US" sz="3200" dirty="0">
              <a:solidFill>
                <a:srgbClr val="0371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85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32497"/>
            <a:ext cx="12192000" cy="6922994"/>
          </a:xfrm>
          <a:prstGeom prst="rect">
            <a:avLst/>
          </a:prstGeom>
          <a:solidFill>
            <a:srgbClr val="037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40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77318" y="6146542"/>
            <a:ext cx="833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2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946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70" y="2216055"/>
            <a:ext cx="2891107" cy="2891107"/>
          </a:xfrm>
          <a:prstGeom prst="rect">
            <a:avLst/>
          </a:prstGeom>
        </p:spPr>
      </p:pic>
      <p:cxnSp>
        <p:nvCxnSpPr>
          <p:cNvPr id="6" name="Connecteur droit avec flèche 5"/>
          <p:cNvCxnSpPr/>
          <p:nvPr/>
        </p:nvCxnSpPr>
        <p:spPr>
          <a:xfrm flipH="1">
            <a:off x="2967269" y="3328068"/>
            <a:ext cx="1241732" cy="11445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/>
          <p:cNvCxnSpPr/>
          <p:nvPr/>
        </p:nvCxnSpPr>
        <p:spPr>
          <a:xfrm flipH="1">
            <a:off x="2967269" y="3795513"/>
            <a:ext cx="1241732" cy="11445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/>
          <p:nvPr/>
        </p:nvCxnSpPr>
        <p:spPr>
          <a:xfrm flipH="1">
            <a:off x="6220057" y="3525291"/>
            <a:ext cx="1241732" cy="11445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/>
          <p:nvPr/>
        </p:nvCxnSpPr>
        <p:spPr>
          <a:xfrm flipH="1">
            <a:off x="9615799" y="2681728"/>
            <a:ext cx="599355" cy="39957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/>
          <p:nvPr/>
        </p:nvCxnSpPr>
        <p:spPr>
          <a:xfrm flipH="1">
            <a:off x="9615799" y="3440564"/>
            <a:ext cx="623445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 flipH="1" flipV="1">
            <a:off x="9617806" y="3788688"/>
            <a:ext cx="537882" cy="28959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35"/>
          <p:cNvSpPr>
            <a:spLocks noEditPoints="1"/>
          </p:cNvSpPr>
          <p:nvPr/>
        </p:nvSpPr>
        <p:spPr bwMode="auto">
          <a:xfrm>
            <a:off x="10541001" y="2249981"/>
            <a:ext cx="385101" cy="667083"/>
          </a:xfrm>
          <a:custGeom>
            <a:avLst/>
            <a:gdLst>
              <a:gd name="T0" fmla="*/ 77 w 108"/>
              <a:gd name="T1" fmla="*/ 63 h 149"/>
              <a:gd name="T2" fmla="*/ 77 w 108"/>
              <a:gd name="T3" fmla="*/ 139 h 149"/>
              <a:gd name="T4" fmla="*/ 67 w 108"/>
              <a:gd name="T5" fmla="*/ 149 h 149"/>
              <a:gd name="T6" fmla="*/ 57 w 108"/>
              <a:gd name="T7" fmla="*/ 139 h 149"/>
              <a:gd name="T8" fmla="*/ 57 w 108"/>
              <a:gd name="T9" fmla="*/ 103 h 149"/>
              <a:gd name="T10" fmla="*/ 51 w 108"/>
              <a:gd name="T11" fmla="*/ 103 h 149"/>
              <a:gd name="T12" fmla="*/ 51 w 108"/>
              <a:gd name="T13" fmla="*/ 139 h 149"/>
              <a:gd name="T14" fmla="*/ 40 w 108"/>
              <a:gd name="T15" fmla="*/ 149 h 149"/>
              <a:gd name="T16" fmla="*/ 30 w 108"/>
              <a:gd name="T17" fmla="*/ 139 h 149"/>
              <a:gd name="T18" fmla="*/ 30 w 108"/>
              <a:gd name="T19" fmla="*/ 63 h 149"/>
              <a:gd name="T20" fmla="*/ 3 w 108"/>
              <a:gd name="T21" fmla="*/ 36 h 149"/>
              <a:gd name="T22" fmla="*/ 3 w 108"/>
              <a:gd name="T23" fmla="*/ 23 h 149"/>
              <a:gd name="T24" fmla="*/ 16 w 108"/>
              <a:gd name="T25" fmla="*/ 23 h 149"/>
              <a:gd name="T26" fmla="*/ 37 w 108"/>
              <a:gd name="T27" fmla="*/ 44 h 149"/>
              <a:gd name="T28" fmla="*/ 71 w 108"/>
              <a:gd name="T29" fmla="*/ 44 h 149"/>
              <a:gd name="T30" fmla="*/ 92 w 108"/>
              <a:gd name="T31" fmla="*/ 23 h 149"/>
              <a:gd name="T32" fmla="*/ 104 w 108"/>
              <a:gd name="T33" fmla="*/ 23 h 149"/>
              <a:gd name="T34" fmla="*/ 104 w 108"/>
              <a:gd name="T35" fmla="*/ 36 h 149"/>
              <a:gd name="T36" fmla="*/ 77 w 108"/>
              <a:gd name="T37" fmla="*/ 63 h 149"/>
              <a:gd name="T38" fmla="*/ 54 w 108"/>
              <a:gd name="T39" fmla="*/ 41 h 149"/>
              <a:gd name="T40" fmla="*/ 33 w 108"/>
              <a:gd name="T41" fmla="*/ 21 h 149"/>
              <a:gd name="T42" fmla="*/ 54 w 108"/>
              <a:gd name="T43" fmla="*/ 0 h 149"/>
              <a:gd name="T44" fmla="*/ 74 w 108"/>
              <a:gd name="T45" fmla="*/ 21 h 149"/>
              <a:gd name="T46" fmla="*/ 54 w 108"/>
              <a:gd name="T47" fmla="*/ 4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8" h="149">
                <a:moveTo>
                  <a:pt x="77" y="63"/>
                </a:moveTo>
                <a:cubicBezTo>
                  <a:pt x="77" y="139"/>
                  <a:pt x="77" y="139"/>
                  <a:pt x="77" y="139"/>
                </a:cubicBezTo>
                <a:cubicBezTo>
                  <a:pt x="77" y="145"/>
                  <a:pt x="73" y="149"/>
                  <a:pt x="67" y="149"/>
                </a:cubicBezTo>
                <a:cubicBezTo>
                  <a:pt x="61" y="149"/>
                  <a:pt x="57" y="145"/>
                  <a:pt x="57" y="139"/>
                </a:cubicBezTo>
                <a:cubicBezTo>
                  <a:pt x="57" y="103"/>
                  <a:pt x="57" y="103"/>
                  <a:pt x="57" y="103"/>
                </a:cubicBezTo>
                <a:cubicBezTo>
                  <a:pt x="51" y="103"/>
                  <a:pt x="51" y="103"/>
                  <a:pt x="51" y="103"/>
                </a:cubicBezTo>
                <a:cubicBezTo>
                  <a:pt x="51" y="139"/>
                  <a:pt x="51" y="139"/>
                  <a:pt x="51" y="139"/>
                </a:cubicBezTo>
                <a:cubicBezTo>
                  <a:pt x="51" y="145"/>
                  <a:pt x="46" y="149"/>
                  <a:pt x="40" y="149"/>
                </a:cubicBezTo>
                <a:cubicBezTo>
                  <a:pt x="35" y="149"/>
                  <a:pt x="30" y="145"/>
                  <a:pt x="30" y="139"/>
                </a:cubicBezTo>
                <a:cubicBezTo>
                  <a:pt x="30" y="63"/>
                  <a:pt x="30" y="63"/>
                  <a:pt x="30" y="63"/>
                </a:cubicBezTo>
                <a:cubicBezTo>
                  <a:pt x="3" y="36"/>
                  <a:pt x="3" y="36"/>
                  <a:pt x="3" y="36"/>
                </a:cubicBezTo>
                <a:cubicBezTo>
                  <a:pt x="0" y="32"/>
                  <a:pt x="0" y="27"/>
                  <a:pt x="3" y="23"/>
                </a:cubicBezTo>
                <a:cubicBezTo>
                  <a:pt x="6" y="20"/>
                  <a:pt x="12" y="20"/>
                  <a:pt x="16" y="23"/>
                </a:cubicBezTo>
                <a:cubicBezTo>
                  <a:pt x="37" y="44"/>
                  <a:pt x="37" y="44"/>
                  <a:pt x="37" y="44"/>
                </a:cubicBezTo>
                <a:cubicBezTo>
                  <a:pt x="71" y="44"/>
                  <a:pt x="71" y="44"/>
                  <a:pt x="71" y="44"/>
                </a:cubicBezTo>
                <a:cubicBezTo>
                  <a:pt x="92" y="23"/>
                  <a:pt x="92" y="23"/>
                  <a:pt x="92" y="23"/>
                </a:cubicBezTo>
                <a:cubicBezTo>
                  <a:pt x="95" y="20"/>
                  <a:pt x="101" y="20"/>
                  <a:pt x="104" y="23"/>
                </a:cubicBezTo>
                <a:cubicBezTo>
                  <a:pt x="108" y="27"/>
                  <a:pt x="108" y="32"/>
                  <a:pt x="104" y="36"/>
                </a:cubicBezTo>
                <a:lnTo>
                  <a:pt x="77" y="63"/>
                </a:lnTo>
                <a:close/>
                <a:moveTo>
                  <a:pt x="54" y="41"/>
                </a:moveTo>
                <a:cubicBezTo>
                  <a:pt x="42" y="41"/>
                  <a:pt x="33" y="32"/>
                  <a:pt x="33" y="21"/>
                </a:cubicBezTo>
                <a:cubicBezTo>
                  <a:pt x="33" y="9"/>
                  <a:pt x="42" y="0"/>
                  <a:pt x="54" y="0"/>
                </a:cubicBezTo>
                <a:cubicBezTo>
                  <a:pt x="65" y="0"/>
                  <a:pt x="74" y="9"/>
                  <a:pt x="74" y="21"/>
                </a:cubicBezTo>
                <a:cubicBezTo>
                  <a:pt x="74" y="32"/>
                  <a:pt x="65" y="41"/>
                  <a:pt x="54" y="41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sp>
        <p:nvSpPr>
          <p:cNvPr id="21" name="Freeform 35"/>
          <p:cNvSpPr>
            <a:spLocks noEditPoints="1"/>
          </p:cNvSpPr>
          <p:nvPr/>
        </p:nvSpPr>
        <p:spPr bwMode="auto">
          <a:xfrm>
            <a:off x="10894072" y="2994526"/>
            <a:ext cx="385101" cy="667083"/>
          </a:xfrm>
          <a:custGeom>
            <a:avLst/>
            <a:gdLst>
              <a:gd name="T0" fmla="*/ 77 w 108"/>
              <a:gd name="T1" fmla="*/ 63 h 149"/>
              <a:gd name="T2" fmla="*/ 77 w 108"/>
              <a:gd name="T3" fmla="*/ 139 h 149"/>
              <a:gd name="T4" fmla="*/ 67 w 108"/>
              <a:gd name="T5" fmla="*/ 149 h 149"/>
              <a:gd name="T6" fmla="*/ 57 w 108"/>
              <a:gd name="T7" fmla="*/ 139 h 149"/>
              <a:gd name="T8" fmla="*/ 57 w 108"/>
              <a:gd name="T9" fmla="*/ 103 h 149"/>
              <a:gd name="T10" fmla="*/ 51 w 108"/>
              <a:gd name="T11" fmla="*/ 103 h 149"/>
              <a:gd name="T12" fmla="*/ 51 w 108"/>
              <a:gd name="T13" fmla="*/ 139 h 149"/>
              <a:gd name="T14" fmla="*/ 40 w 108"/>
              <a:gd name="T15" fmla="*/ 149 h 149"/>
              <a:gd name="T16" fmla="*/ 30 w 108"/>
              <a:gd name="T17" fmla="*/ 139 h 149"/>
              <a:gd name="T18" fmla="*/ 30 w 108"/>
              <a:gd name="T19" fmla="*/ 63 h 149"/>
              <a:gd name="T20" fmla="*/ 3 w 108"/>
              <a:gd name="T21" fmla="*/ 36 h 149"/>
              <a:gd name="T22" fmla="*/ 3 w 108"/>
              <a:gd name="T23" fmla="*/ 23 h 149"/>
              <a:gd name="T24" fmla="*/ 16 w 108"/>
              <a:gd name="T25" fmla="*/ 23 h 149"/>
              <a:gd name="T26" fmla="*/ 37 w 108"/>
              <a:gd name="T27" fmla="*/ 44 h 149"/>
              <a:gd name="T28" fmla="*/ 71 w 108"/>
              <a:gd name="T29" fmla="*/ 44 h 149"/>
              <a:gd name="T30" fmla="*/ 92 w 108"/>
              <a:gd name="T31" fmla="*/ 23 h 149"/>
              <a:gd name="T32" fmla="*/ 104 w 108"/>
              <a:gd name="T33" fmla="*/ 23 h 149"/>
              <a:gd name="T34" fmla="*/ 104 w 108"/>
              <a:gd name="T35" fmla="*/ 36 h 149"/>
              <a:gd name="T36" fmla="*/ 77 w 108"/>
              <a:gd name="T37" fmla="*/ 63 h 149"/>
              <a:gd name="T38" fmla="*/ 54 w 108"/>
              <a:gd name="T39" fmla="*/ 41 h 149"/>
              <a:gd name="T40" fmla="*/ 33 w 108"/>
              <a:gd name="T41" fmla="*/ 21 h 149"/>
              <a:gd name="T42" fmla="*/ 54 w 108"/>
              <a:gd name="T43" fmla="*/ 0 h 149"/>
              <a:gd name="T44" fmla="*/ 74 w 108"/>
              <a:gd name="T45" fmla="*/ 21 h 149"/>
              <a:gd name="T46" fmla="*/ 54 w 108"/>
              <a:gd name="T47" fmla="*/ 4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8" h="149">
                <a:moveTo>
                  <a:pt x="77" y="63"/>
                </a:moveTo>
                <a:cubicBezTo>
                  <a:pt x="77" y="139"/>
                  <a:pt x="77" y="139"/>
                  <a:pt x="77" y="139"/>
                </a:cubicBezTo>
                <a:cubicBezTo>
                  <a:pt x="77" y="145"/>
                  <a:pt x="73" y="149"/>
                  <a:pt x="67" y="149"/>
                </a:cubicBezTo>
                <a:cubicBezTo>
                  <a:pt x="61" y="149"/>
                  <a:pt x="57" y="145"/>
                  <a:pt x="57" y="139"/>
                </a:cubicBezTo>
                <a:cubicBezTo>
                  <a:pt x="57" y="103"/>
                  <a:pt x="57" y="103"/>
                  <a:pt x="57" y="103"/>
                </a:cubicBezTo>
                <a:cubicBezTo>
                  <a:pt x="51" y="103"/>
                  <a:pt x="51" y="103"/>
                  <a:pt x="51" y="103"/>
                </a:cubicBezTo>
                <a:cubicBezTo>
                  <a:pt x="51" y="139"/>
                  <a:pt x="51" y="139"/>
                  <a:pt x="51" y="139"/>
                </a:cubicBezTo>
                <a:cubicBezTo>
                  <a:pt x="51" y="145"/>
                  <a:pt x="46" y="149"/>
                  <a:pt x="40" y="149"/>
                </a:cubicBezTo>
                <a:cubicBezTo>
                  <a:pt x="35" y="149"/>
                  <a:pt x="30" y="145"/>
                  <a:pt x="30" y="139"/>
                </a:cubicBezTo>
                <a:cubicBezTo>
                  <a:pt x="30" y="63"/>
                  <a:pt x="30" y="63"/>
                  <a:pt x="30" y="63"/>
                </a:cubicBezTo>
                <a:cubicBezTo>
                  <a:pt x="3" y="36"/>
                  <a:pt x="3" y="36"/>
                  <a:pt x="3" y="36"/>
                </a:cubicBezTo>
                <a:cubicBezTo>
                  <a:pt x="0" y="32"/>
                  <a:pt x="0" y="27"/>
                  <a:pt x="3" y="23"/>
                </a:cubicBezTo>
                <a:cubicBezTo>
                  <a:pt x="6" y="20"/>
                  <a:pt x="12" y="20"/>
                  <a:pt x="16" y="23"/>
                </a:cubicBezTo>
                <a:cubicBezTo>
                  <a:pt x="37" y="44"/>
                  <a:pt x="37" y="44"/>
                  <a:pt x="37" y="44"/>
                </a:cubicBezTo>
                <a:cubicBezTo>
                  <a:pt x="71" y="44"/>
                  <a:pt x="71" y="44"/>
                  <a:pt x="71" y="44"/>
                </a:cubicBezTo>
                <a:cubicBezTo>
                  <a:pt x="92" y="23"/>
                  <a:pt x="92" y="23"/>
                  <a:pt x="92" y="23"/>
                </a:cubicBezTo>
                <a:cubicBezTo>
                  <a:pt x="95" y="20"/>
                  <a:pt x="101" y="20"/>
                  <a:pt x="104" y="23"/>
                </a:cubicBezTo>
                <a:cubicBezTo>
                  <a:pt x="108" y="27"/>
                  <a:pt x="108" y="32"/>
                  <a:pt x="104" y="36"/>
                </a:cubicBezTo>
                <a:lnTo>
                  <a:pt x="77" y="63"/>
                </a:lnTo>
                <a:close/>
                <a:moveTo>
                  <a:pt x="54" y="41"/>
                </a:moveTo>
                <a:cubicBezTo>
                  <a:pt x="42" y="41"/>
                  <a:pt x="33" y="32"/>
                  <a:pt x="33" y="21"/>
                </a:cubicBezTo>
                <a:cubicBezTo>
                  <a:pt x="33" y="9"/>
                  <a:pt x="42" y="0"/>
                  <a:pt x="54" y="0"/>
                </a:cubicBezTo>
                <a:cubicBezTo>
                  <a:pt x="65" y="0"/>
                  <a:pt x="74" y="9"/>
                  <a:pt x="74" y="21"/>
                </a:cubicBezTo>
                <a:cubicBezTo>
                  <a:pt x="74" y="32"/>
                  <a:pt x="65" y="41"/>
                  <a:pt x="54" y="41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sp>
        <p:nvSpPr>
          <p:cNvPr id="22" name="Freeform 35"/>
          <p:cNvSpPr>
            <a:spLocks noEditPoints="1"/>
          </p:cNvSpPr>
          <p:nvPr/>
        </p:nvSpPr>
        <p:spPr bwMode="auto">
          <a:xfrm>
            <a:off x="10568094" y="3759320"/>
            <a:ext cx="385101" cy="667083"/>
          </a:xfrm>
          <a:custGeom>
            <a:avLst/>
            <a:gdLst>
              <a:gd name="T0" fmla="*/ 77 w 108"/>
              <a:gd name="T1" fmla="*/ 63 h 149"/>
              <a:gd name="T2" fmla="*/ 77 w 108"/>
              <a:gd name="T3" fmla="*/ 139 h 149"/>
              <a:gd name="T4" fmla="*/ 67 w 108"/>
              <a:gd name="T5" fmla="*/ 149 h 149"/>
              <a:gd name="T6" fmla="*/ 57 w 108"/>
              <a:gd name="T7" fmla="*/ 139 h 149"/>
              <a:gd name="T8" fmla="*/ 57 w 108"/>
              <a:gd name="T9" fmla="*/ 103 h 149"/>
              <a:gd name="T10" fmla="*/ 51 w 108"/>
              <a:gd name="T11" fmla="*/ 103 h 149"/>
              <a:gd name="T12" fmla="*/ 51 w 108"/>
              <a:gd name="T13" fmla="*/ 139 h 149"/>
              <a:gd name="T14" fmla="*/ 40 w 108"/>
              <a:gd name="T15" fmla="*/ 149 h 149"/>
              <a:gd name="T16" fmla="*/ 30 w 108"/>
              <a:gd name="T17" fmla="*/ 139 h 149"/>
              <a:gd name="T18" fmla="*/ 30 w 108"/>
              <a:gd name="T19" fmla="*/ 63 h 149"/>
              <a:gd name="T20" fmla="*/ 3 w 108"/>
              <a:gd name="T21" fmla="*/ 36 h 149"/>
              <a:gd name="T22" fmla="*/ 3 w 108"/>
              <a:gd name="T23" fmla="*/ 23 h 149"/>
              <a:gd name="T24" fmla="*/ 16 w 108"/>
              <a:gd name="T25" fmla="*/ 23 h 149"/>
              <a:gd name="T26" fmla="*/ 37 w 108"/>
              <a:gd name="T27" fmla="*/ 44 h 149"/>
              <a:gd name="T28" fmla="*/ 71 w 108"/>
              <a:gd name="T29" fmla="*/ 44 h 149"/>
              <a:gd name="T30" fmla="*/ 92 w 108"/>
              <a:gd name="T31" fmla="*/ 23 h 149"/>
              <a:gd name="T32" fmla="*/ 104 w 108"/>
              <a:gd name="T33" fmla="*/ 23 h 149"/>
              <a:gd name="T34" fmla="*/ 104 w 108"/>
              <a:gd name="T35" fmla="*/ 36 h 149"/>
              <a:gd name="T36" fmla="*/ 77 w 108"/>
              <a:gd name="T37" fmla="*/ 63 h 149"/>
              <a:gd name="T38" fmla="*/ 54 w 108"/>
              <a:gd name="T39" fmla="*/ 41 h 149"/>
              <a:gd name="T40" fmla="*/ 33 w 108"/>
              <a:gd name="T41" fmla="*/ 21 h 149"/>
              <a:gd name="T42" fmla="*/ 54 w 108"/>
              <a:gd name="T43" fmla="*/ 0 h 149"/>
              <a:gd name="T44" fmla="*/ 74 w 108"/>
              <a:gd name="T45" fmla="*/ 21 h 149"/>
              <a:gd name="T46" fmla="*/ 54 w 108"/>
              <a:gd name="T47" fmla="*/ 4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8" h="149">
                <a:moveTo>
                  <a:pt x="77" y="63"/>
                </a:moveTo>
                <a:cubicBezTo>
                  <a:pt x="77" y="139"/>
                  <a:pt x="77" y="139"/>
                  <a:pt x="77" y="139"/>
                </a:cubicBezTo>
                <a:cubicBezTo>
                  <a:pt x="77" y="145"/>
                  <a:pt x="73" y="149"/>
                  <a:pt x="67" y="149"/>
                </a:cubicBezTo>
                <a:cubicBezTo>
                  <a:pt x="61" y="149"/>
                  <a:pt x="57" y="145"/>
                  <a:pt x="57" y="139"/>
                </a:cubicBezTo>
                <a:cubicBezTo>
                  <a:pt x="57" y="103"/>
                  <a:pt x="57" y="103"/>
                  <a:pt x="57" y="103"/>
                </a:cubicBezTo>
                <a:cubicBezTo>
                  <a:pt x="51" y="103"/>
                  <a:pt x="51" y="103"/>
                  <a:pt x="51" y="103"/>
                </a:cubicBezTo>
                <a:cubicBezTo>
                  <a:pt x="51" y="139"/>
                  <a:pt x="51" y="139"/>
                  <a:pt x="51" y="139"/>
                </a:cubicBezTo>
                <a:cubicBezTo>
                  <a:pt x="51" y="145"/>
                  <a:pt x="46" y="149"/>
                  <a:pt x="40" y="149"/>
                </a:cubicBezTo>
                <a:cubicBezTo>
                  <a:pt x="35" y="149"/>
                  <a:pt x="30" y="145"/>
                  <a:pt x="30" y="139"/>
                </a:cubicBezTo>
                <a:cubicBezTo>
                  <a:pt x="30" y="63"/>
                  <a:pt x="30" y="63"/>
                  <a:pt x="30" y="63"/>
                </a:cubicBezTo>
                <a:cubicBezTo>
                  <a:pt x="3" y="36"/>
                  <a:pt x="3" y="36"/>
                  <a:pt x="3" y="36"/>
                </a:cubicBezTo>
                <a:cubicBezTo>
                  <a:pt x="0" y="32"/>
                  <a:pt x="0" y="27"/>
                  <a:pt x="3" y="23"/>
                </a:cubicBezTo>
                <a:cubicBezTo>
                  <a:pt x="6" y="20"/>
                  <a:pt x="12" y="20"/>
                  <a:pt x="16" y="23"/>
                </a:cubicBezTo>
                <a:cubicBezTo>
                  <a:pt x="37" y="44"/>
                  <a:pt x="37" y="44"/>
                  <a:pt x="37" y="44"/>
                </a:cubicBezTo>
                <a:cubicBezTo>
                  <a:pt x="71" y="44"/>
                  <a:pt x="71" y="44"/>
                  <a:pt x="71" y="44"/>
                </a:cubicBezTo>
                <a:cubicBezTo>
                  <a:pt x="92" y="23"/>
                  <a:pt x="92" y="23"/>
                  <a:pt x="92" y="23"/>
                </a:cubicBezTo>
                <a:cubicBezTo>
                  <a:pt x="95" y="20"/>
                  <a:pt x="101" y="20"/>
                  <a:pt x="104" y="23"/>
                </a:cubicBezTo>
                <a:cubicBezTo>
                  <a:pt x="108" y="27"/>
                  <a:pt x="108" y="32"/>
                  <a:pt x="104" y="36"/>
                </a:cubicBezTo>
                <a:lnTo>
                  <a:pt x="77" y="63"/>
                </a:lnTo>
                <a:close/>
                <a:moveTo>
                  <a:pt x="54" y="41"/>
                </a:moveTo>
                <a:cubicBezTo>
                  <a:pt x="42" y="41"/>
                  <a:pt x="33" y="32"/>
                  <a:pt x="33" y="21"/>
                </a:cubicBezTo>
                <a:cubicBezTo>
                  <a:pt x="33" y="9"/>
                  <a:pt x="42" y="0"/>
                  <a:pt x="54" y="0"/>
                </a:cubicBezTo>
                <a:cubicBezTo>
                  <a:pt x="65" y="0"/>
                  <a:pt x="74" y="9"/>
                  <a:pt x="74" y="21"/>
                </a:cubicBezTo>
                <a:cubicBezTo>
                  <a:pt x="74" y="32"/>
                  <a:pt x="65" y="41"/>
                  <a:pt x="54" y="41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sp>
        <p:nvSpPr>
          <p:cNvPr id="23" name="ZoneTexte 22"/>
          <p:cNvSpPr txBox="1"/>
          <p:nvPr/>
        </p:nvSpPr>
        <p:spPr>
          <a:xfrm>
            <a:off x="10166140" y="4937981"/>
            <a:ext cx="366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Happy </a:t>
            </a:r>
            <a:r>
              <a:rPr lang="fr-FR" dirty="0" err="1" smtClean="0"/>
              <a:t>Users</a:t>
            </a:r>
            <a:endParaRPr lang="fr-FR" dirty="0"/>
          </a:p>
        </p:txBody>
      </p:sp>
      <p:sp>
        <p:nvSpPr>
          <p:cNvPr id="24" name="ZoneTexte 23"/>
          <p:cNvSpPr txBox="1"/>
          <p:nvPr/>
        </p:nvSpPr>
        <p:spPr>
          <a:xfrm>
            <a:off x="8041115" y="1722025"/>
            <a:ext cx="366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Front-end</a:t>
            </a:r>
            <a:endParaRPr lang="fr-FR" dirty="0"/>
          </a:p>
        </p:txBody>
      </p:sp>
      <p:sp>
        <p:nvSpPr>
          <p:cNvPr id="25" name="ZoneTexte 24"/>
          <p:cNvSpPr txBox="1"/>
          <p:nvPr/>
        </p:nvSpPr>
        <p:spPr>
          <a:xfrm>
            <a:off x="4667023" y="1709517"/>
            <a:ext cx="366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Back-end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2955430" y="2720713"/>
            <a:ext cx="366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Get</a:t>
            </a:r>
            <a:r>
              <a:rPr lang="fr-FR" dirty="0" smtClean="0"/>
              <a:t> Data</a:t>
            </a:r>
            <a:endParaRPr lang="fr-FR" dirty="0"/>
          </a:p>
        </p:txBody>
      </p:sp>
      <p:sp>
        <p:nvSpPr>
          <p:cNvPr id="27" name="ZoneTexte 26"/>
          <p:cNvSpPr txBox="1"/>
          <p:nvPr/>
        </p:nvSpPr>
        <p:spPr>
          <a:xfrm>
            <a:off x="2928653" y="4078279"/>
            <a:ext cx="366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Store Data</a:t>
            </a:r>
            <a:endParaRPr lang="fr-FR" dirty="0"/>
          </a:p>
        </p:txBody>
      </p:sp>
      <p:sp>
        <p:nvSpPr>
          <p:cNvPr id="28" name="ZoneTexte 27"/>
          <p:cNvSpPr txBox="1"/>
          <p:nvPr/>
        </p:nvSpPr>
        <p:spPr>
          <a:xfrm>
            <a:off x="6220057" y="2958735"/>
            <a:ext cx="366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Reset API </a:t>
            </a:r>
            <a:endParaRPr lang="fr-FR" dirty="0"/>
          </a:p>
        </p:txBody>
      </p:sp>
      <p:sp>
        <p:nvSpPr>
          <p:cNvPr id="29" name="ZoneTexte 28"/>
          <p:cNvSpPr txBox="1"/>
          <p:nvPr/>
        </p:nvSpPr>
        <p:spPr>
          <a:xfrm>
            <a:off x="9615799" y="3091811"/>
            <a:ext cx="366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HTTP</a:t>
            </a:r>
            <a:endParaRPr lang="fr-FR" dirty="0"/>
          </a:p>
        </p:txBody>
      </p:sp>
      <p:sp>
        <p:nvSpPr>
          <p:cNvPr id="30" name="Rectangle 29"/>
          <p:cNvSpPr/>
          <p:nvPr/>
        </p:nvSpPr>
        <p:spPr>
          <a:xfrm>
            <a:off x="1011219" y="322336"/>
            <a:ext cx="10856931" cy="483816"/>
          </a:xfrm>
          <a:prstGeom prst="rect">
            <a:avLst/>
          </a:prstGeom>
          <a:solidFill>
            <a:srgbClr val="037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400"/>
          </a:p>
        </p:txBody>
      </p:sp>
      <p:sp>
        <p:nvSpPr>
          <p:cNvPr id="31" name="Ellipse 30"/>
          <p:cNvSpPr/>
          <p:nvPr/>
        </p:nvSpPr>
        <p:spPr>
          <a:xfrm>
            <a:off x="-70105" y="-94928"/>
            <a:ext cx="1318344" cy="13183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18" t="-10170" r="-10897" b="-8245"/>
          <a:stretch/>
        </p:blipFill>
        <p:spPr>
          <a:xfrm>
            <a:off x="166915" y="142092"/>
            <a:ext cx="844304" cy="844304"/>
          </a:xfrm>
          <a:prstGeom prst="ellipse">
            <a:avLst/>
          </a:prstGeom>
          <a:solidFill>
            <a:srgbClr val="0371E2"/>
          </a:solidFill>
        </p:spPr>
      </p:pic>
      <p:pic>
        <p:nvPicPr>
          <p:cNvPr id="33" name="Image 32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8333" y1="33750" x2="20313" y2="26667"/>
                        <a14:foregroundMark x1="80313" y1="37083" x2="74792" y2="34688"/>
                        <a14:foregroundMark x1="29583" y1="73958" x2="26771" y2="71563"/>
                        <a14:foregroundMark x1="75833" y1="38646" x2="80938" y2="34688"/>
                        <a14:foregroundMark x1="78021" y1="39063" x2="80521" y2="386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190" t="24314" r="16536" b="24118"/>
          <a:stretch/>
        </p:blipFill>
        <p:spPr>
          <a:xfrm>
            <a:off x="11053482" y="5940279"/>
            <a:ext cx="1016619" cy="79103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077" y="2397136"/>
            <a:ext cx="2086855" cy="208685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133" y="2558849"/>
            <a:ext cx="2673325" cy="1888762"/>
          </a:xfrm>
          <a:prstGeom prst="rect">
            <a:avLst/>
          </a:prstGeom>
        </p:spPr>
      </p:pic>
      <p:sp>
        <p:nvSpPr>
          <p:cNvPr id="34" name="ZoneTexte 33"/>
          <p:cNvSpPr txBox="1"/>
          <p:nvPr/>
        </p:nvSpPr>
        <p:spPr>
          <a:xfrm>
            <a:off x="177318" y="6146542"/>
            <a:ext cx="833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371E2"/>
                </a:solidFill>
              </a:rPr>
              <a:t>3</a:t>
            </a:r>
            <a:endParaRPr lang="en-US" sz="3200" dirty="0">
              <a:solidFill>
                <a:srgbClr val="0371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671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061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11219" y="322336"/>
            <a:ext cx="10856931" cy="483816"/>
          </a:xfrm>
          <a:prstGeom prst="rect">
            <a:avLst/>
          </a:prstGeom>
          <a:solidFill>
            <a:srgbClr val="037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400"/>
          </a:p>
        </p:txBody>
      </p:sp>
      <p:sp>
        <p:nvSpPr>
          <p:cNvPr id="3" name="Ellipse 2"/>
          <p:cNvSpPr/>
          <p:nvPr/>
        </p:nvSpPr>
        <p:spPr>
          <a:xfrm>
            <a:off x="-70105" y="-94928"/>
            <a:ext cx="1318344" cy="13183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18" t="-10170" r="-10897" b="-8245"/>
          <a:stretch/>
        </p:blipFill>
        <p:spPr>
          <a:xfrm>
            <a:off x="166915" y="142092"/>
            <a:ext cx="844304" cy="844304"/>
          </a:xfrm>
          <a:prstGeom prst="ellipse">
            <a:avLst/>
          </a:prstGeom>
          <a:solidFill>
            <a:srgbClr val="0371E2"/>
          </a:solidFill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8333" y1="33750" x2="20313" y2="26667"/>
                        <a14:foregroundMark x1="80313" y1="37083" x2="74792" y2="34688"/>
                        <a14:foregroundMark x1="29583" y1="73958" x2="26771" y2="71563"/>
                        <a14:foregroundMark x1="75833" y1="38646" x2="80938" y2="34688"/>
                        <a14:foregroundMark x1="78021" y1="39063" x2="80521" y2="386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190" t="24314" r="16536" b="24118"/>
          <a:stretch/>
        </p:blipFill>
        <p:spPr>
          <a:xfrm>
            <a:off x="11053482" y="5940279"/>
            <a:ext cx="1016619" cy="79103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326" y="986396"/>
            <a:ext cx="9865156" cy="5329784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77318" y="6146542"/>
            <a:ext cx="833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371E2"/>
                </a:solidFill>
              </a:rPr>
              <a:t>4</a:t>
            </a:r>
            <a:endParaRPr lang="en-US" sz="3200" dirty="0">
              <a:solidFill>
                <a:srgbClr val="0371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92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11219" y="322336"/>
            <a:ext cx="10856931" cy="483816"/>
          </a:xfrm>
          <a:prstGeom prst="rect">
            <a:avLst/>
          </a:prstGeom>
          <a:solidFill>
            <a:srgbClr val="037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400"/>
          </a:p>
        </p:txBody>
      </p:sp>
      <p:sp>
        <p:nvSpPr>
          <p:cNvPr id="3" name="Ellipse 2"/>
          <p:cNvSpPr/>
          <p:nvPr/>
        </p:nvSpPr>
        <p:spPr>
          <a:xfrm>
            <a:off x="-70105" y="-94928"/>
            <a:ext cx="1318344" cy="13183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18" t="-10170" r="-10897" b="-8245"/>
          <a:stretch/>
        </p:blipFill>
        <p:spPr>
          <a:xfrm>
            <a:off x="166915" y="142092"/>
            <a:ext cx="844304" cy="844304"/>
          </a:xfrm>
          <a:prstGeom prst="ellipse">
            <a:avLst/>
          </a:prstGeom>
          <a:solidFill>
            <a:srgbClr val="0371E2"/>
          </a:solidFill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8333" y1="33750" x2="20313" y2="26667"/>
                        <a14:foregroundMark x1="80313" y1="37083" x2="74792" y2="34688"/>
                        <a14:foregroundMark x1="29583" y1="73958" x2="26771" y2="71563"/>
                        <a14:foregroundMark x1="75833" y1="38646" x2="80938" y2="34688"/>
                        <a14:foregroundMark x1="78021" y1="39063" x2="80521" y2="386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190" t="24314" r="16536" b="24118"/>
          <a:stretch/>
        </p:blipFill>
        <p:spPr>
          <a:xfrm>
            <a:off x="11053482" y="5940279"/>
            <a:ext cx="1016619" cy="79103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751" y="1626248"/>
            <a:ext cx="8020050" cy="4451946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5114926" y="6091984"/>
            <a:ext cx="2171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rgbClr val="0371E2"/>
                </a:solidFill>
              </a:rPr>
              <a:t>Marketing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177318" y="6146542"/>
            <a:ext cx="833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371E2"/>
                </a:solidFill>
              </a:rPr>
              <a:t>5</a:t>
            </a:r>
            <a:endParaRPr lang="en-US" sz="3200" dirty="0">
              <a:solidFill>
                <a:srgbClr val="0371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74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11219" y="322336"/>
            <a:ext cx="10856931" cy="483816"/>
          </a:xfrm>
          <a:prstGeom prst="rect">
            <a:avLst/>
          </a:prstGeom>
          <a:solidFill>
            <a:srgbClr val="037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400"/>
          </a:p>
        </p:txBody>
      </p:sp>
      <p:sp>
        <p:nvSpPr>
          <p:cNvPr id="3" name="Ellipse 2"/>
          <p:cNvSpPr/>
          <p:nvPr/>
        </p:nvSpPr>
        <p:spPr>
          <a:xfrm>
            <a:off x="-70105" y="-94928"/>
            <a:ext cx="1318344" cy="13183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18" t="-10170" r="-10897" b="-8245"/>
          <a:stretch/>
        </p:blipFill>
        <p:spPr>
          <a:xfrm>
            <a:off x="166915" y="142092"/>
            <a:ext cx="844304" cy="844304"/>
          </a:xfrm>
          <a:prstGeom prst="ellipse">
            <a:avLst/>
          </a:prstGeom>
          <a:solidFill>
            <a:srgbClr val="0371E2"/>
          </a:solidFill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694" y="986396"/>
            <a:ext cx="11429608" cy="5871604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xmlns="" id="{0A32318C-4852-4901-BDC7-BD30141A767C}"/>
              </a:ext>
            </a:extLst>
          </p:cNvPr>
          <p:cNvSpPr txBox="1"/>
          <p:nvPr/>
        </p:nvSpPr>
        <p:spPr>
          <a:xfrm>
            <a:off x="2806973" y="1494899"/>
            <a:ext cx="22128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200" b="1" dirty="0" smtClean="0">
                <a:latin typeface="+mj-lt"/>
              </a:rPr>
              <a:t>Create</a:t>
            </a:r>
            <a:r>
              <a:rPr lang="fr-FR" sz="1200" b="1" dirty="0" smtClean="0">
                <a:latin typeface="+mj-lt"/>
              </a:rPr>
              <a:t> </a:t>
            </a:r>
            <a:r>
              <a:rPr lang="fr-FR" sz="1200" b="1" dirty="0" smtClean="0">
                <a:latin typeface="+mj-lt"/>
              </a:rPr>
              <a:t>an </a:t>
            </a:r>
            <a:r>
              <a:rPr lang="en-US" sz="1200" b="1" dirty="0" smtClean="0">
                <a:latin typeface="+mj-lt"/>
              </a:rPr>
              <a:t>account</a:t>
            </a:r>
          </a:p>
          <a:p>
            <a:pPr marL="285750" indent="-285750">
              <a:buFontTx/>
              <a:buChar char="-"/>
            </a:pPr>
            <a:r>
              <a:rPr lang="en-US" sz="1200" b="1" dirty="0" smtClean="0">
                <a:latin typeface="+mj-lt"/>
              </a:rPr>
              <a:t>Connect</a:t>
            </a:r>
          </a:p>
          <a:p>
            <a:pPr marL="285750" indent="-285750">
              <a:buFontTx/>
              <a:buChar char="-"/>
            </a:pPr>
            <a:r>
              <a:rPr lang="en-GB" sz="1200" b="1" dirty="0" smtClean="0">
                <a:latin typeface="+mj-lt"/>
              </a:rPr>
              <a:t>Share</a:t>
            </a:r>
            <a:endParaRPr lang="en-GB" sz="1200" b="1" dirty="0" smtClean="0">
              <a:latin typeface="+mj-lt"/>
            </a:endParaRPr>
          </a:p>
          <a:p>
            <a:pPr marL="285750" indent="-285750">
              <a:buFontTx/>
              <a:buChar char="-"/>
            </a:pPr>
            <a:r>
              <a:rPr lang="en-GB" sz="1200" b="1" dirty="0" smtClean="0">
                <a:latin typeface="+mj-lt"/>
              </a:rPr>
              <a:t>Launch </a:t>
            </a:r>
            <a:r>
              <a:rPr lang="en-GB" sz="1200" b="1" dirty="0" smtClean="0">
                <a:latin typeface="+mj-lt"/>
              </a:rPr>
              <a:t>challenges(individual or </a:t>
            </a:r>
            <a:r>
              <a:rPr lang="en-GB" sz="1200" b="1" dirty="0">
                <a:latin typeface="+mj-lt"/>
              </a:rPr>
              <a:t>i</a:t>
            </a:r>
            <a:r>
              <a:rPr lang="en-GB" sz="1200" b="1" dirty="0" smtClean="0">
                <a:latin typeface="+mj-lt"/>
              </a:rPr>
              <a:t>n </a:t>
            </a:r>
            <a:r>
              <a:rPr lang="en-GB" sz="1200" b="1" dirty="0" smtClean="0">
                <a:latin typeface="+mj-lt"/>
              </a:rPr>
              <a:t>group) </a:t>
            </a:r>
            <a:endParaRPr lang="en-GB" sz="1200" b="1" dirty="0" smtClean="0">
              <a:latin typeface="+mj-lt"/>
            </a:endParaRPr>
          </a:p>
          <a:p>
            <a:pPr marL="285750" indent="-285750">
              <a:buFontTx/>
              <a:buChar char="-"/>
            </a:pPr>
            <a:r>
              <a:rPr lang="en-GB" sz="1200" b="1" dirty="0" smtClean="0">
                <a:latin typeface="+mj-lt"/>
              </a:rPr>
              <a:t>Create To Do Lists </a:t>
            </a:r>
          </a:p>
          <a:p>
            <a:pPr marL="285750" indent="-285750">
              <a:buFontTx/>
              <a:buChar char="-"/>
            </a:pPr>
            <a:r>
              <a:rPr lang="en-GB" sz="1200" b="1" dirty="0" smtClean="0">
                <a:latin typeface="+mj-lt"/>
              </a:rPr>
              <a:t>Join </a:t>
            </a:r>
            <a:r>
              <a:rPr lang="en-GB" sz="1200" b="1" dirty="0" smtClean="0">
                <a:latin typeface="+mj-lt"/>
              </a:rPr>
              <a:t>groups</a:t>
            </a:r>
            <a:endParaRPr lang="en-GB" sz="1200" b="1" dirty="0" smtClean="0">
              <a:latin typeface="+mj-lt"/>
            </a:endParaRPr>
          </a:p>
          <a:p>
            <a:pPr marL="285750" indent="-285750">
              <a:buFontTx/>
              <a:buChar char="-"/>
            </a:pPr>
            <a:r>
              <a:rPr lang="en-US" sz="1200" b="1" dirty="0" smtClean="0">
                <a:latin typeface="+mj-lt"/>
              </a:rPr>
              <a:t>Choose</a:t>
            </a:r>
            <a:r>
              <a:rPr lang="fr-FR" sz="1200" b="1" dirty="0" smtClean="0">
                <a:latin typeface="+mj-lt"/>
              </a:rPr>
              <a:t> </a:t>
            </a:r>
            <a:r>
              <a:rPr lang="en-US" sz="1200" b="1" dirty="0" smtClean="0">
                <a:latin typeface="+mj-lt"/>
              </a:rPr>
              <a:t>centers</a:t>
            </a:r>
            <a:r>
              <a:rPr lang="fr-FR" sz="1200" b="1" dirty="0" smtClean="0">
                <a:latin typeface="+mj-lt"/>
              </a:rPr>
              <a:t> </a:t>
            </a:r>
            <a:r>
              <a:rPr lang="fr-FR" sz="1200" b="1" dirty="0" smtClean="0">
                <a:latin typeface="+mj-lt"/>
              </a:rPr>
              <a:t>of </a:t>
            </a:r>
            <a:r>
              <a:rPr lang="en-US" sz="1200" b="1" dirty="0" smtClean="0">
                <a:latin typeface="+mj-lt"/>
              </a:rPr>
              <a:t>interest</a:t>
            </a:r>
            <a:endParaRPr lang="en-US" sz="1200" b="1" dirty="0" smtClean="0">
              <a:latin typeface="+mj-lt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xmlns="" id="{2009BD4D-01DF-43D3-B09D-A964A671B438}"/>
              </a:ext>
            </a:extLst>
          </p:cNvPr>
          <p:cNvSpPr txBox="1"/>
          <p:nvPr/>
        </p:nvSpPr>
        <p:spPr>
          <a:xfrm>
            <a:off x="662120" y="1569581"/>
            <a:ext cx="2191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smtClean="0"/>
              <a:t>-Gyms </a:t>
            </a:r>
          </a:p>
          <a:p>
            <a:r>
              <a:rPr lang="en-GB" sz="1600" b="1" dirty="0" smtClean="0"/>
              <a:t>-Private schools </a:t>
            </a:r>
          </a:p>
          <a:p>
            <a:r>
              <a:rPr lang="en-GB" sz="1600" b="1" dirty="0" smtClean="0"/>
              <a:t>-Motivational speakers</a:t>
            </a:r>
          </a:p>
          <a:p>
            <a:r>
              <a:rPr lang="en-GB" sz="1600" b="1" dirty="0" smtClean="0"/>
              <a:t>-personal development coaches </a:t>
            </a:r>
          </a:p>
          <a:p>
            <a:endParaRPr lang="en-GB" sz="1600" b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xmlns="" id="{B2A62F8F-E0CB-425F-9DC4-A48B29B3FEA0}"/>
              </a:ext>
            </a:extLst>
          </p:cNvPr>
          <p:cNvSpPr txBox="1"/>
          <p:nvPr/>
        </p:nvSpPr>
        <p:spPr>
          <a:xfrm>
            <a:off x="7193942" y="3743699"/>
            <a:ext cx="21923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sz="1600" b="1" dirty="0"/>
              <a:t>Social media </a:t>
            </a:r>
          </a:p>
          <a:p>
            <a:pPr marL="171450" indent="-171450">
              <a:buFontTx/>
              <a:buChar char="-"/>
            </a:pPr>
            <a:r>
              <a:rPr lang="en-US" sz="1600" b="1" dirty="0"/>
              <a:t>TV </a:t>
            </a:r>
          </a:p>
          <a:p>
            <a:pPr marL="171450" indent="-171450">
              <a:buFontTx/>
              <a:buChar char="-"/>
            </a:pPr>
            <a:r>
              <a:rPr lang="en-US" sz="1600" b="1" dirty="0"/>
              <a:t>Bill boards </a:t>
            </a:r>
          </a:p>
          <a:p>
            <a:pPr marL="171450" indent="-171450">
              <a:buFontTx/>
              <a:buChar char="-"/>
            </a:pPr>
            <a:r>
              <a:rPr lang="en-US" sz="1600" b="1" dirty="0"/>
              <a:t>Advertisement in gyms, schools…</a:t>
            </a:r>
          </a:p>
          <a:p>
            <a:endParaRPr lang="fr-FR" sz="1600" dirty="0">
              <a:latin typeface="+mj-lt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D4DCD984-A09B-449E-9A49-B09F521D6E8F}"/>
              </a:ext>
            </a:extLst>
          </p:cNvPr>
          <p:cNvSpPr txBox="1"/>
          <p:nvPr/>
        </p:nvSpPr>
        <p:spPr>
          <a:xfrm>
            <a:off x="9343450" y="1531884"/>
            <a:ext cx="2216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Tx/>
              <a:buChar char="-"/>
            </a:pPr>
            <a:r>
              <a:rPr lang="en-US" sz="1600" b="1" dirty="0"/>
              <a:t>Employees</a:t>
            </a:r>
          </a:p>
          <a:p>
            <a:pPr indent="-285750">
              <a:buFontTx/>
              <a:buChar char="-"/>
            </a:pPr>
            <a:r>
              <a:rPr lang="en-GB" sz="1600" b="1" dirty="0"/>
              <a:t>students.</a:t>
            </a:r>
          </a:p>
          <a:p>
            <a:pPr indent="-285750">
              <a:buFontTx/>
              <a:buChar char="-"/>
            </a:pPr>
            <a:r>
              <a:rPr lang="en-GB" sz="1600" b="1" dirty="0"/>
              <a:t>People aged 20-40 </a:t>
            </a:r>
            <a:endParaRPr lang="fr-FR" sz="1600" b="1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F2F830C1-90DB-4EE9-803B-89BF18E91EB3}"/>
              </a:ext>
            </a:extLst>
          </p:cNvPr>
          <p:cNvSpPr txBox="1"/>
          <p:nvPr/>
        </p:nvSpPr>
        <p:spPr>
          <a:xfrm>
            <a:off x="7193942" y="1531884"/>
            <a:ext cx="22391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8900" indent="-88900">
              <a:buFontTx/>
              <a:buChar char="-"/>
            </a:pPr>
            <a:r>
              <a:rPr lang="en-US" sz="1400" b="1" dirty="0" smtClean="0"/>
              <a:t>Level upgrade</a:t>
            </a:r>
            <a:r>
              <a:rPr lang="fr-FR" sz="1400" b="1" dirty="0" smtClean="0"/>
              <a:t> </a:t>
            </a:r>
            <a:endParaRPr lang="fr-FR" sz="1400" b="1" dirty="0"/>
          </a:p>
          <a:p>
            <a:pPr marL="88900" indent="-88900">
              <a:buFontTx/>
              <a:buChar char="-"/>
            </a:pPr>
            <a:r>
              <a:rPr lang="en-US" sz="1400" b="1" dirty="0" smtClean="0"/>
              <a:t>Giving the user the possibility to become </a:t>
            </a:r>
            <a:r>
              <a:rPr lang="fr-FR" sz="1400" b="1" dirty="0" smtClean="0"/>
              <a:t>a </a:t>
            </a:r>
            <a:r>
              <a:rPr lang="fr-FR" sz="1400" b="1" dirty="0"/>
              <a:t>coach </a:t>
            </a:r>
          </a:p>
          <a:p>
            <a:pPr marL="88900" indent="-88900">
              <a:buFontTx/>
              <a:buChar char="-"/>
            </a:pPr>
            <a:r>
              <a:rPr lang="en-US" sz="1400" b="1" dirty="0" smtClean="0"/>
              <a:t>Giving regular users free </a:t>
            </a:r>
            <a:r>
              <a:rPr lang="fr-FR" sz="1400" b="1" dirty="0" smtClean="0"/>
              <a:t>sessions </a:t>
            </a:r>
            <a:r>
              <a:rPr lang="en-US" sz="1400" b="1" dirty="0" smtClean="0"/>
              <a:t>with professional </a:t>
            </a:r>
            <a:r>
              <a:rPr lang="fr-FR" sz="1400" b="1" dirty="0" smtClean="0"/>
              <a:t>coaches </a:t>
            </a:r>
            <a:endParaRPr lang="en-GB" sz="1400" b="1" dirty="0"/>
          </a:p>
          <a:p>
            <a:pPr marL="88900" indent="-88900">
              <a:buFontTx/>
              <a:buChar char="-"/>
            </a:pPr>
            <a:endParaRPr lang="fr-FR" sz="1400" dirty="0">
              <a:latin typeface="+mj-lt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xmlns="" id="{B64108A0-3CAA-46BF-A2FD-991C5CEF673F}"/>
              </a:ext>
            </a:extLst>
          </p:cNvPr>
          <p:cNvSpPr txBox="1"/>
          <p:nvPr/>
        </p:nvSpPr>
        <p:spPr>
          <a:xfrm>
            <a:off x="4947105" y="1531884"/>
            <a:ext cx="238477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/>
              <a:t>-a </a:t>
            </a:r>
            <a:r>
              <a:rPr lang="en-US" sz="1600" b="1" dirty="0" smtClean="0"/>
              <a:t>pleasurable easy user experience </a:t>
            </a:r>
          </a:p>
          <a:p>
            <a:pPr indent="-171450">
              <a:buFontTx/>
              <a:buChar char="-"/>
            </a:pPr>
            <a:r>
              <a:rPr lang="en-US" sz="1600" b="1" dirty="0" smtClean="0"/>
              <a:t>Using Artificial Intelligence </a:t>
            </a:r>
            <a:r>
              <a:rPr lang="fr-FR" sz="1600" b="1" dirty="0" smtClean="0"/>
              <a:t>to </a:t>
            </a:r>
            <a:r>
              <a:rPr lang="fr-FR" sz="1600" b="1" dirty="0"/>
              <a:t>help</a:t>
            </a:r>
          </a:p>
          <a:p>
            <a:r>
              <a:rPr lang="fr-FR" sz="1600" b="1" dirty="0"/>
              <a:t> </a:t>
            </a:r>
            <a:r>
              <a:rPr lang="en-US" sz="1600" b="1" dirty="0" smtClean="0"/>
              <a:t>users estimate time needed to accomplish their tasks and generate</a:t>
            </a:r>
          </a:p>
          <a:p>
            <a:r>
              <a:rPr lang="en-US" sz="1600" b="1" dirty="0" smtClean="0"/>
              <a:t>Their planning </a:t>
            </a:r>
          </a:p>
          <a:p>
            <a:r>
              <a:rPr lang="fr-FR" sz="1000" dirty="0" smtClean="0">
                <a:latin typeface="+mj-lt"/>
              </a:rPr>
              <a:t> </a:t>
            </a:r>
            <a:endParaRPr lang="en-GB" sz="900" dirty="0">
              <a:latin typeface="+mj-l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xmlns="" id="{B34E0DB6-9D7B-4108-BC13-55CF3F991016}"/>
              </a:ext>
            </a:extLst>
          </p:cNvPr>
          <p:cNvSpPr txBox="1"/>
          <p:nvPr/>
        </p:nvSpPr>
        <p:spPr>
          <a:xfrm>
            <a:off x="2879434" y="3624679"/>
            <a:ext cx="1976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xmlns="" id="{5882C7C4-9FAE-4124-8022-367DF834E418}"/>
              </a:ext>
            </a:extLst>
          </p:cNvPr>
          <p:cNvSpPr txBox="1"/>
          <p:nvPr/>
        </p:nvSpPr>
        <p:spPr>
          <a:xfrm>
            <a:off x="6160277" y="5785722"/>
            <a:ext cx="4259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Targeted publicity based on each user’s interest </a:t>
            </a:r>
            <a:endParaRPr lang="en-GB" sz="1600" b="1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xmlns="" id="{38786F24-5CBE-451D-B3FC-E966D7E44735}"/>
              </a:ext>
            </a:extLst>
          </p:cNvPr>
          <p:cNvSpPr txBox="1"/>
          <p:nvPr/>
        </p:nvSpPr>
        <p:spPr>
          <a:xfrm>
            <a:off x="2853448" y="3751738"/>
            <a:ext cx="22729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171450">
              <a:buFontTx/>
              <a:buChar char="-"/>
            </a:pPr>
            <a:r>
              <a:rPr lang="en-GB" sz="1600" b="1" dirty="0"/>
              <a:t>connexion</a:t>
            </a:r>
            <a:endParaRPr lang="en-GB" sz="1600" b="1" dirty="0"/>
          </a:p>
          <a:p>
            <a:r>
              <a:rPr lang="en-GB" sz="1600" b="1" dirty="0" smtClean="0"/>
              <a:t>Humane </a:t>
            </a:r>
            <a:r>
              <a:rPr lang="en-GB" sz="1600" b="1" dirty="0"/>
              <a:t>resources:</a:t>
            </a:r>
          </a:p>
          <a:p>
            <a:pPr indent="-285750">
              <a:buFontTx/>
              <a:buChar char="-"/>
            </a:pPr>
            <a:r>
              <a:rPr lang="en-GB" sz="1600" b="1" dirty="0" smtClean="0"/>
              <a:t>Developers</a:t>
            </a:r>
            <a:endParaRPr lang="en-GB" sz="1600" b="1" dirty="0"/>
          </a:p>
          <a:p>
            <a:pPr indent="-285750">
              <a:buFontTx/>
              <a:buChar char="-"/>
            </a:pPr>
            <a:r>
              <a:rPr lang="en-GB" sz="1400" b="1" dirty="0"/>
              <a:t>Designers</a:t>
            </a:r>
            <a:r>
              <a:rPr lang="en-GB" sz="1600" b="1" dirty="0"/>
              <a:t>. </a:t>
            </a:r>
            <a:endParaRPr lang="fr-FR" sz="1600" b="1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xmlns="" id="{2C430545-C8FE-4CCE-8313-AA01C35A0DDE}"/>
              </a:ext>
            </a:extLst>
          </p:cNvPr>
          <p:cNvSpPr txBox="1"/>
          <p:nvPr/>
        </p:nvSpPr>
        <p:spPr>
          <a:xfrm>
            <a:off x="770862" y="5700508"/>
            <a:ext cx="50726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600" b="1" dirty="0"/>
              <a:t>Internet network</a:t>
            </a:r>
          </a:p>
          <a:p>
            <a:pPr marL="285750" indent="-285750">
              <a:buFontTx/>
              <a:buChar char="-"/>
            </a:pPr>
            <a:r>
              <a:rPr lang="fr-FR" sz="1600" b="1" dirty="0"/>
              <a:t>Servers</a:t>
            </a:r>
          </a:p>
          <a:p>
            <a:pPr marL="285750" indent="-285750">
              <a:buFontTx/>
              <a:buChar char="-"/>
            </a:pPr>
            <a:r>
              <a:rPr lang="en-US" sz="1600" b="1" dirty="0" smtClean="0"/>
              <a:t>Employees</a:t>
            </a:r>
            <a:r>
              <a:rPr lang="fr-FR" sz="1600" b="1" dirty="0" smtClean="0"/>
              <a:t>’ </a:t>
            </a:r>
            <a:r>
              <a:rPr lang="en-US" sz="1600" b="1" dirty="0" smtClean="0"/>
              <a:t>payment</a:t>
            </a:r>
            <a:r>
              <a:rPr lang="fr-FR" sz="1600" b="1" dirty="0" smtClean="0"/>
              <a:t>.</a:t>
            </a:r>
            <a:endParaRPr lang="fr-FR" sz="1600" b="1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8333" y1="33750" x2="20313" y2="26667"/>
                        <a14:foregroundMark x1="80313" y1="37083" x2="74792" y2="34688"/>
                        <a14:foregroundMark x1="29583" y1="73958" x2="26771" y2="71563"/>
                        <a14:foregroundMark x1="75833" y1="38646" x2="80938" y2="34688"/>
                        <a14:foregroundMark x1="78021" y1="39063" x2="80521" y2="386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190" t="24314" r="16536" b="24118"/>
          <a:stretch/>
        </p:blipFill>
        <p:spPr>
          <a:xfrm>
            <a:off x="11053482" y="5940279"/>
            <a:ext cx="1016619" cy="791038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177318" y="6146542"/>
            <a:ext cx="833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371E2"/>
                </a:solidFill>
              </a:rPr>
              <a:t>6</a:t>
            </a:r>
            <a:endParaRPr lang="en-US" sz="3200" dirty="0">
              <a:solidFill>
                <a:srgbClr val="0371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8685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4914900" y="2762250"/>
            <a:ext cx="63436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 err="1" smtClean="0"/>
              <a:t>Demo</a:t>
            </a:r>
            <a:endParaRPr lang="fr-FR" sz="6000" dirty="0"/>
          </a:p>
        </p:txBody>
      </p:sp>
      <p:sp>
        <p:nvSpPr>
          <p:cNvPr id="3" name="ZoneTexte 2"/>
          <p:cNvSpPr txBox="1"/>
          <p:nvPr/>
        </p:nvSpPr>
        <p:spPr>
          <a:xfrm>
            <a:off x="177318" y="6146542"/>
            <a:ext cx="833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371E2"/>
                </a:solidFill>
              </a:rPr>
              <a:t>7</a:t>
            </a:r>
            <a:endParaRPr lang="en-US" sz="3200" dirty="0">
              <a:solidFill>
                <a:srgbClr val="0371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26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576</Words>
  <Application>Microsoft Office PowerPoint</Application>
  <PresentationFormat>Grand écran</PresentationFormat>
  <Paragraphs>70</Paragraphs>
  <Slides>10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User</dc:creator>
  <cp:lastModifiedBy>User</cp:lastModifiedBy>
  <cp:revision>31</cp:revision>
  <dcterms:created xsi:type="dcterms:W3CDTF">2018-12-23T21:34:30Z</dcterms:created>
  <dcterms:modified xsi:type="dcterms:W3CDTF">2018-12-24T08:45:35Z</dcterms:modified>
</cp:coreProperties>
</file>

<file path=docProps/thumbnail.jpeg>
</file>